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36" r:id="rId1"/>
    <p:sldMasterId id="2147483948" r:id="rId2"/>
    <p:sldMasterId id="2147483984" r:id="rId3"/>
    <p:sldMasterId id="2147483996" r:id="rId4"/>
    <p:sldMasterId id="2147484008" r:id="rId5"/>
    <p:sldMasterId id="2147484020" r:id="rId6"/>
    <p:sldMasterId id="2147484032" r:id="rId7"/>
    <p:sldMasterId id="2147484140" r:id="rId8"/>
    <p:sldMasterId id="2147484152" r:id="rId9"/>
    <p:sldMasterId id="2147484164" r:id="rId10"/>
    <p:sldMasterId id="2147484176" r:id="rId11"/>
    <p:sldMasterId id="2147484188" r:id="rId12"/>
    <p:sldMasterId id="2147484200" r:id="rId13"/>
    <p:sldMasterId id="2147484212" r:id="rId14"/>
    <p:sldMasterId id="2147484224" r:id="rId15"/>
    <p:sldMasterId id="2147484236" r:id="rId16"/>
    <p:sldMasterId id="2147484248" r:id="rId17"/>
    <p:sldMasterId id="2147484260" r:id="rId18"/>
    <p:sldMasterId id="2147484272" r:id="rId19"/>
    <p:sldMasterId id="2147484284" r:id="rId20"/>
    <p:sldMasterId id="2147484296" r:id="rId21"/>
    <p:sldMasterId id="2147484308" r:id="rId22"/>
    <p:sldMasterId id="2147484320" r:id="rId23"/>
    <p:sldMasterId id="2147484332" r:id="rId24"/>
    <p:sldMasterId id="2147484344" r:id="rId25"/>
    <p:sldMasterId id="2147484356" r:id="rId26"/>
    <p:sldMasterId id="2147484368" r:id="rId27"/>
    <p:sldMasterId id="2147484380" r:id="rId28"/>
    <p:sldMasterId id="2147484392" r:id="rId29"/>
    <p:sldMasterId id="2147484404" r:id="rId30"/>
    <p:sldMasterId id="2147484416" r:id="rId31"/>
    <p:sldMasterId id="2147484428" r:id="rId32"/>
    <p:sldMasterId id="2147484440" r:id="rId33"/>
    <p:sldMasterId id="2147484452" r:id="rId34"/>
    <p:sldMasterId id="2147484464" r:id="rId35"/>
    <p:sldMasterId id="2147484476" r:id="rId36"/>
    <p:sldMasterId id="2147484488" r:id="rId37"/>
    <p:sldMasterId id="2147484500" r:id="rId38"/>
    <p:sldMasterId id="2147484512" r:id="rId39"/>
    <p:sldMasterId id="2147484524" r:id="rId40"/>
    <p:sldMasterId id="2147484536" r:id="rId41"/>
    <p:sldMasterId id="2147484548" r:id="rId42"/>
    <p:sldMasterId id="2147484560" r:id="rId43"/>
    <p:sldMasterId id="2147484572" r:id="rId44"/>
    <p:sldMasterId id="2147484584" r:id="rId45"/>
    <p:sldMasterId id="2147484596" r:id="rId46"/>
    <p:sldMasterId id="2147484608" r:id="rId47"/>
    <p:sldMasterId id="2147484620" r:id="rId48"/>
    <p:sldMasterId id="2147484632" r:id="rId49"/>
    <p:sldMasterId id="2147484644" r:id="rId50"/>
    <p:sldMasterId id="2147484656" r:id="rId51"/>
    <p:sldMasterId id="2147484668" r:id="rId52"/>
    <p:sldMasterId id="2147484680" r:id="rId53"/>
    <p:sldMasterId id="2147484692" r:id="rId54"/>
    <p:sldMasterId id="2147484704" r:id="rId55"/>
  </p:sldMasterIdLst>
  <p:notesMasterIdLst>
    <p:notesMasterId r:id="rId142"/>
  </p:notesMasterIdLst>
  <p:sldIdLst>
    <p:sldId id="256" r:id="rId56"/>
    <p:sldId id="257" r:id="rId57"/>
    <p:sldId id="259" r:id="rId58"/>
    <p:sldId id="260" r:id="rId59"/>
    <p:sldId id="261" r:id="rId60"/>
    <p:sldId id="262" r:id="rId61"/>
    <p:sldId id="263" r:id="rId62"/>
    <p:sldId id="264" r:id="rId63"/>
    <p:sldId id="273" r:id="rId64"/>
    <p:sldId id="274" r:id="rId65"/>
    <p:sldId id="275" r:id="rId66"/>
    <p:sldId id="276" r:id="rId67"/>
    <p:sldId id="277" r:id="rId68"/>
    <p:sldId id="278" r:id="rId69"/>
    <p:sldId id="279" r:id="rId70"/>
    <p:sldId id="280"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6" r:id="rId84"/>
    <p:sldId id="293" r:id="rId85"/>
    <p:sldId id="294" r:id="rId86"/>
    <p:sldId id="295" r:id="rId87"/>
    <p:sldId id="297" r:id="rId88"/>
    <p:sldId id="298" r:id="rId89"/>
    <p:sldId id="299" r:id="rId90"/>
    <p:sldId id="300" r:id="rId91"/>
    <p:sldId id="301" r:id="rId92"/>
    <p:sldId id="302" r:id="rId93"/>
    <p:sldId id="303" r:id="rId94"/>
    <p:sldId id="304" r:id="rId95"/>
    <p:sldId id="305" r:id="rId96"/>
    <p:sldId id="306" r:id="rId97"/>
    <p:sldId id="307" r:id="rId98"/>
    <p:sldId id="308" r:id="rId99"/>
    <p:sldId id="309" r:id="rId100"/>
    <p:sldId id="310" r:id="rId101"/>
    <p:sldId id="311" r:id="rId102"/>
    <p:sldId id="312" r:id="rId103"/>
    <p:sldId id="313" r:id="rId104"/>
    <p:sldId id="314" r:id="rId105"/>
    <p:sldId id="315" r:id="rId106"/>
    <p:sldId id="316" r:id="rId107"/>
    <p:sldId id="317" r:id="rId108"/>
    <p:sldId id="323" r:id="rId109"/>
    <p:sldId id="324" r:id="rId110"/>
    <p:sldId id="325" r:id="rId111"/>
    <p:sldId id="326" r:id="rId112"/>
    <p:sldId id="327" r:id="rId113"/>
    <p:sldId id="328" r:id="rId114"/>
    <p:sldId id="329" r:id="rId115"/>
    <p:sldId id="330" r:id="rId116"/>
    <p:sldId id="331" r:id="rId117"/>
    <p:sldId id="332" r:id="rId118"/>
    <p:sldId id="333" r:id="rId119"/>
    <p:sldId id="334" r:id="rId120"/>
    <p:sldId id="335" r:id="rId121"/>
    <p:sldId id="336" r:id="rId122"/>
    <p:sldId id="337" r:id="rId123"/>
    <p:sldId id="338" r:id="rId124"/>
    <p:sldId id="339" r:id="rId125"/>
    <p:sldId id="340" r:id="rId126"/>
    <p:sldId id="341" r:id="rId127"/>
    <p:sldId id="342" r:id="rId128"/>
    <p:sldId id="343" r:id="rId129"/>
    <p:sldId id="344" r:id="rId130"/>
    <p:sldId id="345" r:id="rId131"/>
    <p:sldId id="346" r:id="rId132"/>
    <p:sldId id="347" r:id="rId133"/>
    <p:sldId id="348" r:id="rId134"/>
    <p:sldId id="349" r:id="rId135"/>
    <p:sldId id="350" r:id="rId136"/>
    <p:sldId id="351" r:id="rId137"/>
    <p:sldId id="352" r:id="rId138"/>
    <p:sldId id="353" r:id="rId139"/>
    <p:sldId id="354" r:id="rId140"/>
    <p:sldId id="355" r:id="rId14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1" d="100"/>
          <a:sy n="71" d="100"/>
        </p:scale>
        <p:origin x="1356"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35.xml"/><Relationship Id="rId95" Type="http://schemas.openxmlformats.org/officeDocument/2006/relationships/slide" Target="slides/slide40.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64" Type="http://schemas.openxmlformats.org/officeDocument/2006/relationships/slide" Target="slides/slide9.xml"/><Relationship Id="rId69" Type="http://schemas.openxmlformats.org/officeDocument/2006/relationships/slide" Target="slides/slide14.xml"/><Relationship Id="rId113" Type="http://schemas.openxmlformats.org/officeDocument/2006/relationships/slide" Target="slides/slide58.xml"/><Relationship Id="rId118" Type="http://schemas.openxmlformats.org/officeDocument/2006/relationships/slide" Target="slides/slide63.xml"/><Relationship Id="rId134" Type="http://schemas.openxmlformats.org/officeDocument/2006/relationships/slide" Target="slides/slide79.xml"/><Relationship Id="rId139" Type="http://schemas.openxmlformats.org/officeDocument/2006/relationships/slide" Target="slides/slide84.xml"/><Relationship Id="rId80" Type="http://schemas.openxmlformats.org/officeDocument/2006/relationships/slide" Target="slides/slide25.xml"/><Relationship Id="rId85" Type="http://schemas.openxmlformats.org/officeDocument/2006/relationships/slide" Target="slides/slide30.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08" Type="http://schemas.openxmlformats.org/officeDocument/2006/relationships/slide" Target="slides/slide53.xml"/><Relationship Id="rId124" Type="http://schemas.openxmlformats.org/officeDocument/2006/relationships/slide" Target="slides/slide69.xml"/><Relationship Id="rId129" Type="http://schemas.openxmlformats.org/officeDocument/2006/relationships/slide" Target="slides/slide74.xml"/><Relationship Id="rId54" Type="http://schemas.openxmlformats.org/officeDocument/2006/relationships/slideMaster" Target="slideMasters/slideMaster54.xml"/><Relationship Id="rId70" Type="http://schemas.openxmlformats.org/officeDocument/2006/relationships/slide" Target="slides/slide15.xml"/><Relationship Id="rId75" Type="http://schemas.openxmlformats.org/officeDocument/2006/relationships/slide" Target="slides/slide20.xml"/><Relationship Id="rId91" Type="http://schemas.openxmlformats.org/officeDocument/2006/relationships/slide" Target="slides/slide36.xml"/><Relationship Id="rId96" Type="http://schemas.openxmlformats.org/officeDocument/2006/relationships/slide" Target="slides/slide41.xml"/><Relationship Id="rId140" Type="http://schemas.openxmlformats.org/officeDocument/2006/relationships/slide" Target="slides/slide85.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119" Type="http://schemas.openxmlformats.org/officeDocument/2006/relationships/slide" Target="slides/slide64.xml"/><Relationship Id="rId44" Type="http://schemas.openxmlformats.org/officeDocument/2006/relationships/slideMaster" Target="slideMasters/slideMaster44.xml"/><Relationship Id="rId60" Type="http://schemas.openxmlformats.org/officeDocument/2006/relationships/slide" Target="slides/slide5.xml"/><Relationship Id="rId65" Type="http://schemas.openxmlformats.org/officeDocument/2006/relationships/slide" Target="slides/slide10.xml"/><Relationship Id="rId81" Type="http://schemas.openxmlformats.org/officeDocument/2006/relationships/slide" Target="slides/slide26.xml"/><Relationship Id="rId86" Type="http://schemas.openxmlformats.org/officeDocument/2006/relationships/slide" Target="slides/slide31.xml"/><Relationship Id="rId130" Type="http://schemas.openxmlformats.org/officeDocument/2006/relationships/slide" Target="slides/slide75.xml"/><Relationship Id="rId135" Type="http://schemas.openxmlformats.org/officeDocument/2006/relationships/slide" Target="slides/slide80.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slide" Target="slides/slide49.xml"/><Relationship Id="rId120" Type="http://schemas.openxmlformats.org/officeDocument/2006/relationships/slide" Target="slides/slide65.xml"/><Relationship Id="rId125" Type="http://schemas.openxmlformats.org/officeDocument/2006/relationships/slide" Target="slides/slide70.xml"/><Relationship Id="rId141" Type="http://schemas.openxmlformats.org/officeDocument/2006/relationships/slide" Target="slides/slide86.xml"/><Relationship Id="rId14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16.xml"/><Relationship Id="rId92" Type="http://schemas.openxmlformats.org/officeDocument/2006/relationships/slide" Target="slides/slide3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61" Type="http://schemas.openxmlformats.org/officeDocument/2006/relationships/slide" Target="slides/slide6.xml"/><Relationship Id="rId82" Type="http://schemas.openxmlformats.org/officeDocument/2006/relationships/slide" Target="slides/slide27.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notesMaster" Target="notesMasters/notesMaster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35500-C2DF-45F1-9DCD-0CF9CA7675B8}" type="datetimeFigureOut">
              <a:rPr lang="en-US" smtClean="0"/>
              <a:t>3/6/2017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8A85E9-21DE-45BE-822E-C681C1846D05}" type="slidenum">
              <a:rPr lang="en-US" smtClean="0"/>
              <a:t>‹#›</a:t>
            </a:fld>
            <a:endParaRPr lang="en-US"/>
          </a:p>
        </p:txBody>
      </p:sp>
    </p:spTree>
    <p:extLst>
      <p:ext uri="{BB962C8B-B14F-4D97-AF65-F5344CB8AC3E}">
        <p14:creationId xmlns:p14="http://schemas.microsoft.com/office/powerpoint/2010/main" val="147113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E51EF51-DA00-4321-82E7-2A2F3B515C74}" type="datetime8">
              <a:rPr lang="fa-IR" smtClean="0"/>
              <a:t>06 مارس 17</a:t>
            </a:fld>
            <a:endParaRPr lang="fa-IR"/>
          </a:p>
        </p:txBody>
      </p:sp>
      <p:sp>
        <p:nvSpPr>
          <p:cNvPr id="19" name="Footer Placeholder 18"/>
          <p:cNvSpPr>
            <a:spLocks noGrp="1"/>
          </p:cNvSpPr>
          <p:nvPr>
            <p:ph type="ftr" sz="quarter" idx="11"/>
          </p:nvPr>
        </p:nvSpPr>
        <p:spPr/>
        <p:txBody>
          <a:bodyPr/>
          <a:lstStyle/>
          <a:p>
            <a:r>
              <a:rPr lang="en-US" smtClean="0"/>
              <a:t>www.ucivil.ir</a:t>
            </a:r>
            <a:endParaRPr lang="fa-IR"/>
          </a:p>
        </p:txBody>
      </p:sp>
      <p:sp>
        <p:nvSpPr>
          <p:cNvPr id="27" name="Slide Number Placeholder 26"/>
          <p:cNvSpPr>
            <a:spLocks noGrp="1"/>
          </p:cNvSpPr>
          <p:nvPr>
            <p:ph type="sldNum" sz="quarter" idx="12"/>
          </p:nvPr>
        </p:nvSpPr>
        <p:spPr/>
        <p:txBody>
          <a:bodyPr/>
          <a:lstStyle/>
          <a:p>
            <a:fld id="{88B39FCE-ACE2-4913-BBF4-AF5DCBF00BB3}" type="slidenum">
              <a:rPr lang="fa-IR" smtClean="0"/>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BD5B2B9-403B-40DC-84AE-F8A59267EF19}" type="datetime8">
              <a:rPr lang="fa-IR" smtClean="0"/>
              <a:t>06 مارس 17</a:t>
            </a:fld>
            <a:endParaRPr lang="fa-IR"/>
          </a:p>
        </p:txBody>
      </p:sp>
      <p:sp>
        <p:nvSpPr>
          <p:cNvPr id="5" name="Footer Placeholder 4"/>
          <p:cNvSpPr>
            <a:spLocks noGrp="1"/>
          </p:cNvSpPr>
          <p:nvPr>
            <p:ph type="ftr" sz="quarter" idx="11"/>
          </p:nvPr>
        </p:nvSpPr>
        <p:spPr/>
        <p:txBody>
          <a:bodyPr/>
          <a:lstStyle/>
          <a:p>
            <a:r>
              <a:rPr lang="en-US" smtClean="0"/>
              <a:t>www.ucivil.ir</a:t>
            </a:r>
            <a:endParaRPr lang="fa-IR"/>
          </a:p>
        </p:txBody>
      </p:sp>
      <p:sp>
        <p:nvSpPr>
          <p:cNvPr id="6" name="Slide Number Placeholder 5"/>
          <p:cNvSpPr>
            <a:spLocks noGrp="1"/>
          </p:cNvSpPr>
          <p:nvPr>
            <p:ph type="sldNum" sz="quarter" idx="12"/>
          </p:nvPr>
        </p:nvSpPr>
        <p:spPr/>
        <p:txBody>
          <a:bodyPr/>
          <a:lstStyle/>
          <a:p>
            <a:fld id="{88B39FCE-ACE2-4913-BBF4-AF5DCBF00BB3}" type="slidenum">
              <a:rPr lang="fa-IR" smtClean="0"/>
              <a:t>‹#›</a:t>
            </a:fld>
            <a:endParaRPr lang="fa-I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5ACBB71-3CC5-4E17-B286-50EA58048AA2}"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FE99303-5DFE-42D9-8BF8-B18EC0EDC55C}"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9A1504B-246B-488F-9370-7BF300A3AAFB}"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C480147-0E01-40F2-812A-2F29B6844A5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44E410B6-51F4-405A-94B1-D3CC78E774FD}"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6280F55-1146-498C-8BED-68E82CDB6140}"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C498B9-F1E1-4B42-B2DD-1EBBE22459EB}"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3916A19-6829-4C6E-AC88-B7E903251CE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CE24BFF-4168-49A6-A1B4-7C00B44EF9F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CB92E6-B97E-4B34-9528-C8513A9F408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2CBB6A-D21F-495E-88B3-E2E05C08F28D}" type="datetime8">
              <a:rPr lang="fa-IR" smtClean="0"/>
              <a:t>06 مارس 17</a:t>
            </a:fld>
            <a:endParaRPr lang="fa-IR"/>
          </a:p>
        </p:txBody>
      </p:sp>
      <p:sp>
        <p:nvSpPr>
          <p:cNvPr id="5" name="Footer Placeholder 4"/>
          <p:cNvSpPr>
            <a:spLocks noGrp="1"/>
          </p:cNvSpPr>
          <p:nvPr>
            <p:ph type="ftr" sz="quarter" idx="11"/>
          </p:nvPr>
        </p:nvSpPr>
        <p:spPr/>
        <p:txBody>
          <a:bodyPr/>
          <a:lstStyle/>
          <a:p>
            <a:r>
              <a:rPr lang="en-US" smtClean="0"/>
              <a:t>www.ucivil.ir</a:t>
            </a:r>
            <a:endParaRPr lang="fa-IR"/>
          </a:p>
        </p:txBody>
      </p:sp>
      <p:sp>
        <p:nvSpPr>
          <p:cNvPr id="6" name="Slide Number Placeholder 5"/>
          <p:cNvSpPr>
            <a:spLocks noGrp="1"/>
          </p:cNvSpPr>
          <p:nvPr>
            <p:ph type="sldNum" sz="quarter" idx="12"/>
          </p:nvPr>
        </p:nvSpPr>
        <p:spPr/>
        <p:txBody>
          <a:bodyPr/>
          <a:lstStyle/>
          <a:p>
            <a:fld id="{88B39FCE-ACE2-4913-BBF4-AF5DCBF00BB3}" type="slidenum">
              <a:rPr lang="fa-IR" smtClean="0"/>
              <a:t>‹#›</a:t>
            </a:fld>
            <a:endParaRPr lang="fa-I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E6BCD6-0544-4B70-937E-D88BC0DAB235}"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430FB66-3197-4C35-AA50-1799CDF7BF04}"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801E2C-C2EA-46C1-B720-5ED43F4B6D50}"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04C4229-9495-4E5E-81A8-88FDBF6A21FB}"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BD1FE7E-8F09-4AC3-840D-28A08BB6224B}"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DAA15E6-80AB-4D6A-92E5-937C82443AA9}"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380ED05-8A82-4BBD-86CC-0AA8B09CAFE4}"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944C58-A6EE-4BCC-AAF3-0DB1CFE2B374}"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AC38091-CB0B-4CEA-9C46-EE9EC876F586}"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3215574-D577-4770-A08B-7EFA6C2C151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067644A-19D1-4D7B-8DAF-D6D02D6AFFBE}"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CA7C536-360E-4770-A241-67014F60B891}"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0825FE1-4247-4AC2-A977-5C290735BEF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939821C-3A62-45CE-A842-F414B18677F8}"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FF8408B-DAE0-4859-A3D8-E073FEB086AF}"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5D4C421-428A-41C6-A824-8DBA45BC6B73}"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868792A-D51F-4A9B-BE38-FC56B8EBF279}"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C430F14-809A-4787-91C4-AEF3D739D2A0}"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58D432E-32CF-4CDE-BBC3-F2D8F810E2A7}"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B6A305-ACE9-47ED-8798-16F1E109159A}"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17B4F2B-ECCF-482A-90C8-83D4BBAC2B5C}"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3EC0FB-A04A-403C-A901-D40D6BE6B8DC}"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FF8B611-9960-4658-BF6F-3841A665148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BD66DFF-2086-476D-9775-6CF6B1795F24}"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3181C4E-232B-45C1-859E-10AE1AAF1BE9}"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49DEB26-401B-4DA4-A01B-DA622C556CB1}"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FBA84A-A0CC-43DF-8B63-1E05CE1B29A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DCD2081-78B9-4E36-9148-B23B3BB54A0A}"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A4E1177-EA62-4CCA-B755-80F783D7943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50D679F-5045-4E7A-B493-00EE478789C8}"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AB06566-7C37-497E-BC93-224F7F99A3D5}"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E100D7-7677-420B-9D5D-CA59D13B60D4}"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2D745EC-3017-4185-9951-47537A7F7AB5}"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934A1CC-53E2-409F-B4F3-AF020E69E2A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2797EFC-D765-44F0-919B-DBB30600A96C}"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98CC07-B7C0-468E-9FEC-3982412F3603}"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2A2D79-CA46-4BD6-9309-BD7FB8F0D76E}"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A003875-D372-44A3-9AF3-BBA526556FDE}"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0E9F30F-D4BE-4459-A8E6-15513A7981CC}"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7F198A5-C9F9-41C0-8A93-5CF4C54E57E7}"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BEE1DB6-932E-4E1E-AAEC-F22FE7E1DE0B}"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6FDBA69-2DCC-4242-AE09-939E32122B5D}"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6E02D24-A2E9-4652-A9A6-89176F0A0D5B}"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E9D785B-29CF-4CE9-95A6-D1371008329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B5A4A-241D-4D9E-AC51-9F3FAFD034A6}"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71C65FB-4A40-455D-8F09-301202FCFB32}"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27EBED6-74D9-442A-A9D4-357F037BCB9A}"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12F0DE6-971A-4B34-A457-8D748335ADC0}"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56E5413-5CB3-49A8-B972-AE50A6C74015}"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0A1BDE9-C725-4B17-96BE-D11DC78E53D1}"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E1A5F3D-65F5-47C3-BE50-21938ED42B34}"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8DE06C9-8F6A-4364-9015-E03471875F60}"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E4B20A8-4398-4A76-A849-60D5C92769F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B0790D4-ABD5-4AA2-A5A6-50B82D9A8310}"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E4EFF13-2484-44A9-BA6E-87AD259ED54C}"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911FC2C-2204-4B18-A2B7-FFA420F04586}"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A52982-56E3-451C-A316-9FC9644D6B4F}"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21184A5-CE43-46DF-988A-E79DC2C6FDA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415BDCE-C85B-46AC-8B53-2BE1D45415B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AFB63A4-D2A6-443A-A65B-AF18CF1BF221}"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CA3733F-91FD-4304-9C04-BB0E4A86CE3F}"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F3B826A-6F07-4E92-9F71-70F410342591}"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C5AB323-227E-4F05-9362-69A9E9BEB6B9}"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D82C9E5-DAF4-4ECB-8F70-55A55A3AD35D}"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FE16C28-849F-4398-BC3B-E1F71CAB18B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580866F-3C6F-4162-B626-74E619223713}"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5FF2160-CBA1-4574-B38F-42F47F251A9B}"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57CB4BC-3AB5-458B-B606-82775F9F5C85}"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BFD62A-CB0F-4956-8639-8552D54BD02C}"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06E1519-50E0-4055-820B-3ECD7654DF8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B843425-78AA-4686-B2F1-C6594B21A830}"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D76834D-2F16-4116-BC2D-73EEC024348F}"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9F78D18-6403-4105-816B-600769586924}"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4E63F18-3BB1-40DA-BA4C-01FE604B29C5}"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9CDFFCA-CCBD-41D7-B8D8-D92E13D130AC}"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523590D-543D-4504-A0EB-E1C04DF904AF}"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1D98E-EA13-4795-9ADE-0D04BC93D996}"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CAEA2C1-AEE6-44F1-B880-58EF2BEE4629}"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9C26C4D-B7EA-41E6-99C0-BFEF09B65960}"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5975CE2-03AD-4E54-A07E-85BA46F2DC32}"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EAC32-48B6-4D89-A756-77E955BAC30C}"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B23CCAC-83E0-40BA-A7C8-52E2860CDAD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A23B9D6-CAFF-4CF2-B032-7958A332FF8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FFA2CD7-DFBE-4A44-8829-3C25DA2A6286}"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5C61F04-2EC8-43FB-86AD-0AB349B4842A}"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188C531-4FF9-45F1-8C4E-50A82DE7923D}"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B20984D-BF12-43B0-9007-FA899318584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50C0956-9CB3-4CA6-B8D3-582D2892779C}"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ADF0586-2567-49F7-9CAD-698E132A4779}"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2B04AA4-5384-4645-9576-E3C7E78880A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F7E1364-6071-4A7C-BAC8-CEAB6D1504F0}"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544ACB2-7D2D-495D-B2AC-38ABFE7C80CC}"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15EF72-3C29-4273-9CC1-0A34D81804C4}"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E6E5656-6D67-41D9-B3EF-0485B9E61EA9}"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7AD1BC1-8D5B-4824-A475-31C6012FE2A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3AD5CB6-13A9-45D6-B6BA-55F50BB3CC74}"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C6E225A-4284-4F65-A0D8-A3A28F03470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127C511-A778-4B40-8402-B561F9F6B764}"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F8D3D2D-22C1-497D-A52F-60599733B884}" type="datetime8">
              <a:rPr lang="fa-IR" smtClean="0"/>
              <a:t>06 مارس 17</a:t>
            </a:fld>
            <a:endParaRPr lang="fa-IR"/>
          </a:p>
        </p:txBody>
      </p:sp>
      <p:sp>
        <p:nvSpPr>
          <p:cNvPr id="5" name="Footer Placeholder 4"/>
          <p:cNvSpPr>
            <a:spLocks noGrp="1"/>
          </p:cNvSpPr>
          <p:nvPr>
            <p:ph type="ftr" sz="quarter" idx="11"/>
          </p:nvPr>
        </p:nvSpPr>
        <p:spPr/>
        <p:txBody>
          <a:bodyPr/>
          <a:lstStyle/>
          <a:p>
            <a:r>
              <a:rPr lang="en-US" smtClean="0"/>
              <a:t>www.ucivil.ir</a:t>
            </a:r>
            <a:endParaRPr lang="fa-IR"/>
          </a:p>
        </p:txBody>
      </p:sp>
      <p:sp>
        <p:nvSpPr>
          <p:cNvPr id="6" name="Slide Number Placeholder 5"/>
          <p:cNvSpPr>
            <a:spLocks noGrp="1"/>
          </p:cNvSpPr>
          <p:nvPr>
            <p:ph type="sldNum" sz="quarter" idx="12"/>
          </p:nvPr>
        </p:nvSpPr>
        <p:spPr/>
        <p:txBody>
          <a:bodyPr/>
          <a:lstStyle/>
          <a:p>
            <a:fld id="{88B39FCE-ACE2-4913-BBF4-AF5DCBF00BB3}" type="slidenum">
              <a:rPr lang="fa-IR" smtClean="0"/>
              <a:t>‹#›</a:t>
            </a:fld>
            <a:endParaRPr lang="fa-I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52D06FA-3DAC-467B-8085-9D4DAE90E4B0}"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31B579D-0C22-419F-8CD0-136F252FC912}"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03266B8-A492-402D-A0BA-8692D1A8BF60}"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DD16368-0558-4E3A-ABB7-677B5C44BC1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973E06E-C2E7-4838-AF3E-176FDE931BF6}"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4DA5BC4-02F3-4021-BC29-B8B056E76395}"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87AA15-A0FB-4FF8-AFF6-23D62BB2DB81}"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2689D20-8C4E-4EED-91DD-C7B91F97BB2A}"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D4CCD66-0E02-4A3F-9778-09F81FA215A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3395D14-0A54-4822-9C7E-6B0B77F35EBF}"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CEF5BF0-0019-43A5-9632-F101E4A0528E}"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479594-2494-4914-A5E2-4F3F23EC878F}"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9AFA8A6-255B-4427-9754-7B7BE8E67667}"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754580-AE77-4D16-8E9E-BE0173ED65E9}"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1AA242E-3D81-4789-8C80-7EFFC7A56507}"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FA5DDA5-C8A8-4374-8E42-1DFC60B82E8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AC76837-D1E9-49DA-8E45-4B2B57310F06}"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176E524-772C-46B1-965C-722C0024DB7B}"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6E1013-2E75-4B12-9EED-E02B28EBF854}"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BB8D45-9522-4DDA-87E5-3A20BA5B944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A343C66-7322-494B-9995-07357B86D5B3}"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E15B5B6-63EC-40F3-A0E2-220356958EAE}"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F50B27F-06E3-46B5-BDC1-4A39013893C5}"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060762B-CFF9-462A-BDF6-C4D40F075290}"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F182D13-E6F7-445E-8ABA-9F68B2C2DA1F}"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F31B766-3930-491F-9D49-9BD41B32360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1046758-2048-49F5-8D8E-B2ECD16E6E91}"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3FB3440-9844-4A49-8B93-FB668F15DCA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9F36E86-E78E-493E-966F-D5B984DF6AE5}"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2D1F3BC-16FA-4129-B815-D7C18E1C5798}"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0ECC63-B774-4BD3-8591-0F6069018C8D}"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45CE236-6137-4A56-821E-E4D0529DCC46}"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7989B8C-7FC7-4D2E-B9F3-A494C1655A0C}"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55087F-6D38-41A9-A550-C09077F899F2}"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31CEA3E-C38C-433A-B568-DED34BF4347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ADF0123-E7D3-439E-B725-E5509D791C8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6C3B1D9-B67C-4222-99FC-4CFA8A21DBF0}"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556D3E7-D53E-4B6C-9ABE-CFC527D89CAC}"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7CEEFE8-E587-4885-9D80-5BFF71C092A4}"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80F3E0C-1F66-4009-A525-8E11013DFBFC}"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99B814F-A9D9-447E-B6BD-8A39362A1A91}"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BE2FCB0-06D8-4980-82AB-BA5BC83ED3C1}"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D2801-D832-40CB-82F8-7253D8D58F75}"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BF1CC83-3225-4356-B940-459D5FE379AB}"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5EC91E5-6114-40E4-8B14-8EDC386CD216}"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03B38E8-D85D-4F5E-8513-7ED29C82193F}"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A44A149-49E1-478C-84B6-7CCA6280C815}"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718A8DD-FA99-4506-AD14-EAEADF9BEAB1}"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792E309-1B33-4B3A-9126-B4A98E0401EA}"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1884F7-74BB-44DA-8BF1-A8AB3F675E2F}"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3252959-46DD-4C05-8E2A-2007B267EE9C}"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844A9DD-5353-4010-835F-2FFBF5D9551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33FFE99-13BA-4C4A-9025-F0BF82431DD7}"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2513351-E88D-4C98-B7C4-2C7FD7791BCA}"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7C28D-5651-4348-8CBE-C4EAEC827F07}"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D0B7791-CFF6-4645-9916-89641D2D398D}"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E791198-75B8-4809-B5A3-73F043B6F3A2}"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5B4C170-A147-4B00-BF73-7FC69DC8FC5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5EF82C-A7A4-4E15-B576-777F61C80124}"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717C9B-0CBB-4049-9C71-BF46D5B1B270}"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6E3A0644-F677-4443-AD7A-8D84667BA43A}"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14C74B2-A7D9-4047-89ED-1B50B97A65D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66BA142-C1BD-41BE-BEF5-0ED2229EEA51}"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9FB783E-F2D5-49FF-A390-8AB272D86153}"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5FF9BF34-8861-4611-AAA7-1DF255A0489F}"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AE6F6A7-9FD2-4E64-BBA9-E866A852B209}"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9FAB497-027A-4EB2-B181-D263D3DE5B2B}"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108DAF-CB58-4C2F-91A1-F3B2D30C12B3}"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34C38FA-47DA-4468-BECD-5519E197D08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A304E1A-DDB6-4147-8856-2C266C7533CC}"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615C9B8-91CD-4435-A89D-C11B6BB57A70}"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4645E6D-B8CE-497D-AF74-511432E9DF3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589E962-0F07-4408-BCEE-B8E6883FAB3F}"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D60A2B-7CB7-4231-A147-C0D5912A2072}"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2B2EFE6-A61C-4845-AA00-FD25CE6DFA9B}"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D610557-F0C3-472C-968C-D1A95AEF5FA9}"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14FBA64-9AEF-4DB8-96B9-E11E510E890B}"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EE4A80B-5E07-404D-A635-DA855C31D2BB}"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8FEB089-4792-4527-A2E3-ED5A71041D75}"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FC1C02-AE44-4141-95D5-64F7F1C8F984}"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20E4BD9-F8B2-4577-9DEF-474132467B12}"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A2BE74B-0C0C-4201-B30F-EFB6239909E6}"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7EBA48-59FC-4971-9730-F0923506DC33}"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3BD39FB-1266-4F63-BC45-171FBC31699A}"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26128A0-983E-4ADA-A458-637A496869EC}"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F4DB571-63CE-4B6D-BA06-9602CB10827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50214A5-92B2-4CCA-8A2F-43F8BE46207C}"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5BEABC5-3CD3-4415-938C-5139E542C7E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BABDA21-ABE0-46C3-AC4C-3154FEB89C79}"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CA5AAB9-C814-466D-AFEF-D584B071BFE5}"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B4A6AAE-48EF-4925-8A99-CA67AD8EAD10}"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260460-B970-4A59-9A45-9E4AD16EA47F}"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82DFCB0-EEBC-457B-B5FA-A4724F322B7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CA6029B-8E25-4068-B5FC-3D85CB27ABD6}"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586C674-36EB-4EDD-A8C5-9BBCF369CAC9}"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2F1BD57-2A70-41BB-AF78-889AEA4A4B8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5693C34-0E31-4F9E-909B-7396EFFD2185}"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DB3E995-1562-48C4-BFB6-071CEAB92563}"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8E8E2E8-5531-4AC6-9EED-2A9CF27F9F04}"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BC869-6307-4327-B383-60B4605FA60F}"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8DBB297-B65D-4375-804A-6A1C8302A6E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A55A342-4A62-4208-8106-B77324D5AF71}"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66B7793-20C9-4058-971D-06659D42C066}"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4B3E5-5F3F-454B-B475-91F7E45CE990}"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FABC499-A99A-49AA-860F-648DFA52AA2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FA076E2-85E4-4ED1-857B-7D7F93E0CE8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BB144A-9F79-4484-8F64-024CAC1713A9}"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79EC7D0-0EB8-4B0F-AA71-CBB4DECC42D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373AACD-F0E2-47AB-8FA0-35CD01405115}"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8809C0-127A-4E44-B478-2C4D02A7553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EF17034-2E9C-4842-AEB1-81ADA034F399}" type="datetime8">
              <a:rPr lang="fa-IR" smtClean="0"/>
              <a:t>06 مارس 17</a:t>
            </a:fld>
            <a:endParaRPr lang="fa-IR"/>
          </a:p>
        </p:txBody>
      </p:sp>
      <p:sp>
        <p:nvSpPr>
          <p:cNvPr id="5" name="Footer Placeholder 4"/>
          <p:cNvSpPr>
            <a:spLocks noGrp="1"/>
          </p:cNvSpPr>
          <p:nvPr>
            <p:ph type="ftr" sz="quarter" idx="11"/>
          </p:nvPr>
        </p:nvSpPr>
        <p:spPr/>
        <p:txBody>
          <a:bodyPr/>
          <a:lstStyle/>
          <a:p>
            <a:r>
              <a:rPr lang="en-US" smtClean="0"/>
              <a:t>www.ucivil.ir</a:t>
            </a:r>
            <a:endParaRPr lang="fa-IR"/>
          </a:p>
        </p:txBody>
      </p:sp>
      <p:sp>
        <p:nvSpPr>
          <p:cNvPr id="6" name="Slide Number Placeholder 5"/>
          <p:cNvSpPr>
            <a:spLocks noGrp="1"/>
          </p:cNvSpPr>
          <p:nvPr>
            <p:ph type="sldNum" sz="quarter" idx="12"/>
          </p:nvPr>
        </p:nvSpPr>
        <p:spPr/>
        <p:txBody>
          <a:bodyPr/>
          <a:lstStyle/>
          <a:p>
            <a:fld id="{88B39FCE-ACE2-4913-BBF4-AF5DCBF00BB3}" type="slidenum">
              <a:rPr lang="fa-IR" smtClean="0"/>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5189969-0DBC-4F65-917D-21F090F8A4A3}"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F6DD74F-1B0B-4C56-88EE-316409B662F3}"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90A0E9B-78B6-4979-8BEE-BCF8DAC16F19}"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C73C2FD-2968-46A4-8EDC-CD9CADC7A2EA}"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D0BEB92-3844-411C-A1C9-DD8A41E6DD52}"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ACDFB2-948A-4CBB-98EC-ACA219A47ECD}"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D98130B-8380-4E2D-92E3-822A10250DF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9A9E3C6-0F1E-499F-AAC6-E807638591FF}"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6305496-97FB-40FD-8FBD-48A2283D58D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95D7C14-6077-4DC6-A291-4EF04F88144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BF22902-F7E0-4289-80E6-C5B52F279EDA}"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0C50E4D-38F8-45CE-9ABC-6DD5E1E355BB}"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85E6517-7854-4272-8E04-60E711520166}"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6256FEA4-99D9-4FFB-9BAF-F9AEB16B8BFA}"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CC476B6-6C21-4E1B-A163-5C6E86F3E90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5443E05-1079-4BDC-A8CB-F45A90E34DA1}"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3B411A7-0F82-4CE0-9C3A-EA03FA8E9577}"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143A62-419C-4A10-AFF4-816841E1E129}"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F54F9A2-FC1F-45D8-9FE5-4DBA6306633B}"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2FAA9780-BF4E-4DE8-9678-B255B2B55E59}"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BF1054E-F038-49DC-B7E9-9CA65847363C}"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747CD5-7FE5-4172-A770-E67711FC9AE1}"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6948925-135D-4B0E-A31B-EBB639E4CD45}"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CFC46CD3-D7D4-4C00-BCD4-57EE146187EB}"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4250398349"/>
      </p:ext>
    </p:extLst>
  </p:cSld>
  <p:clrMapOvr>
    <a:overrideClrMapping bg1="dk1" tx1="lt1" bg2="dk2" tx2="lt2" accent1="accent1" accent2="accent2" accent3="accent3" accent4="accent4" accent5="accent5" accent6="accent6" hlink="hlink" folHlink="folHlink"/>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673133-70AB-483B-87C1-4A57E99E9342}"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37284012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C59251A-0A88-4DA7-8855-0BC8A64D1221}"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265714593"/>
      </p:ext>
    </p:extLst>
  </p:cSld>
  <p:clrMapOvr>
    <a:overrideClrMapping bg1="dk1" tx1="lt1" bg2="dk2" tx2="lt2" accent1="accent1" accent2="accent2" accent3="accent3" accent4="accent4" accent5="accent5" accent6="accent6" hlink="hlink" folHlink="folHlink"/>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51BC76A-DBE1-4349-9614-E31137D606C0}"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03711700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8F653B6-6C0B-4386-8F02-A8192A7A4D51}"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3040774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0BDA78D-7DE5-470F-A97B-077349E1E433}"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9905418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556CA3-F4A3-42CE-8B49-D6A27AB318C1}"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39648828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7B96B72-4130-4BA9-8ED0-964A5A4BD886}"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1305512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6E54CF7-0410-46DA-906E-ABA35568851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5805362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C6719B5-D78A-4072-A5FF-C93F5FF1C39C}"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974625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7A6374-017F-4D97-B2FD-F47A0AEDAA4E}"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ED487BD-D14D-490D-AFB3-A6EF6B42AFB0}"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1039434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D2CE341-9653-4E20-8C45-1A183711C7C1}"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492615603"/>
      </p:ext>
    </p:extLst>
  </p:cSld>
  <p:clrMapOvr>
    <a:overrideClrMapping bg1="dk1" tx1="lt1" bg2="dk2" tx2="lt2" accent1="accent1" accent2="accent2" accent3="accent3" accent4="accent4" accent5="accent5" accent6="accent6" hlink="hlink" folHlink="folHlink"/>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F40B398-CB9E-473A-805C-2C9754625A3C}"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8708465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8B9B6B-E64C-4DBE-9D8E-83172AAED73B}"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710293292"/>
      </p:ext>
    </p:extLst>
  </p:cSld>
  <p:clrMapOvr>
    <a:overrideClrMapping bg1="dk1" tx1="lt1" bg2="dk2" tx2="lt2" accent1="accent1" accent2="accent2" accent3="accent3" accent4="accent4" accent5="accent5" accent6="accent6" hlink="hlink" folHlink="folHlink"/>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4B17ADB-BF9A-4C4B-9404-64EA0D9C98B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89574505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DC5CBAA-6E4D-41E9-BEC5-90F7415165AB}"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77718679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A0C5E83-1BE6-4D85-B905-1BE1ED03090A}"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7214789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C438D9-8F20-41D7-B0E2-77A8FD1A04F0}"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6283452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32F0A3D-1CCB-4A34-BE49-06E41B46F3E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8203197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0B07079-4C13-4249-871E-898262980D53}"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13093446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A055EDA-6420-464C-A0FB-DB7ECA33CB0F}"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4FAAC03-6EC5-4375-B0FD-C6BF1ADFE970}"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51622212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F1DDF5D-62D4-450A-95A8-3BB67076B8F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4174890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38B7103-D41C-48FE-8938-45E2368580DE}"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492615603"/>
      </p:ext>
    </p:extLst>
  </p:cSld>
  <p:clrMapOvr>
    <a:overrideClrMapping bg1="dk1" tx1="lt1" bg2="dk2" tx2="lt2" accent1="accent1" accent2="accent2" accent3="accent3" accent4="accent4" accent5="accent5" accent6="accent6" hlink="hlink" folHlink="folHlink"/>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394292D-F01C-437A-911D-265996FBC94E}"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8708465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8DDDD3E-29C7-430F-88B8-E9EBCB7FC314}"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710293292"/>
      </p:ext>
    </p:extLst>
  </p:cSld>
  <p:clrMapOvr>
    <a:overrideClrMapping bg1="dk1" tx1="lt1" bg2="dk2" tx2="lt2" accent1="accent1" accent2="accent2" accent3="accent3" accent4="accent4" accent5="accent5" accent6="accent6" hlink="hlink" folHlink="folHlink"/>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0CD761E-CC86-4553-96E3-A6D3FBC2BE2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89574505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2ED81A3-E6F4-456A-823D-06A8D7BC8043}"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777186794"/>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B54087F-6147-4B3B-9755-A650D786CC93}"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7214789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E691D-3422-401B-AC37-FC7EF9838D12}"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6283452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D5B5090-8776-4FD3-8DE0-356D37BAF3C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82031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F659C0A-6EFC-46C3-B0F0-2DCFFF76AB5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2A7486D-EC0B-439A-BFCC-D57EE432C75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130934466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BF05C49-7F50-42A0-8204-F4A4117FAA85}"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51622212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409904B-446C-4BA0-AB7E-55D00F816322}"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4174890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E7DA47F5-7D90-4016-812B-596FCB550806}"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492615603"/>
      </p:ext>
    </p:extLst>
  </p:cSld>
  <p:clrMapOvr>
    <a:overrideClrMapping bg1="dk1" tx1="lt1" bg2="dk2" tx2="lt2" accent1="accent1" accent2="accent2" accent3="accent3" accent4="accent4" accent5="accent5" accent6="accent6" hlink="hlink" folHlink="folHlink"/>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DE42F5D-A939-4464-8446-929F4FCF2CCE}"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8708465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7D6B730-2416-42F6-A73E-B67A0F3FE829}"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710293292"/>
      </p:ext>
    </p:extLst>
  </p:cSld>
  <p:clrMapOvr>
    <a:overrideClrMapping bg1="dk1" tx1="lt1" bg2="dk2" tx2="lt2" accent1="accent1" accent2="accent2" accent3="accent3" accent4="accent4" accent5="accent5" accent6="accent6" hlink="hlink" folHlink="folHlink"/>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5079371-2060-437B-9F6E-F1C3558E1B5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89574505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E7892BE-FA9D-4DCC-AD49-330D0F21918F}"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77718679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EEEE3D5-2BC0-4D1B-8624-0392467A2CAE}"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7214789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2882AF-C74D-466C-9708-C38FB66DE25F}"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62834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C9F9092-5F90-4E70-9812-8328D655F199}"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46D3BAE-55B2-4F78-863C-2EDD9CBED5A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8203197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368024AC-5A81-4EE2-A428-27AD111D5F2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130934466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DB3111-C106-47E3-902C-F682631C8EF6}"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51622212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E827024-DA2F-45B6-BBA0-7579FD1734F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4174890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7A81520-BB5F-4053-90AA-3F3F7518C21F}"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492615603"/>
      </p:ext>
    </p:extLst>
  </p:cSld>
  <p:clrMapOvr>
    <a:overrideClrMapping bg1="dk1" tx1="lt1" bg2="dk2" tx2="lt2" accent1="accent1" accent2="accent2" accent3="accent3" accent4="accent4" accent5="accent5" accent6="accent6" hlink="hlink" folHlink="folHlink"/>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4E29D25-23A2-4D60-91A2-821570A4582E}"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8708465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E989A3D-B5D1-4389-A20C-14BEB58BA810}"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710293292"/>
      </p:ext>
    </p:extLst>
  </p:cSld>
  <p:clrMapOvr>
    <a:overrideClrMapping bg1="dk1" tx1="lt1" bg2="dk2" tx2="lt2" accent1="accent1" accent2="accent2" accent3="accent3" accent4="accent4" accent5="accent5" accent6="accent6" hlink="hlink" folHlink="folHlink"/>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D6FE163-24EA-48DE-BDAB-2A6CC2F51BB6}"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89574505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46790F2-2EF2-4F9E-AE48-DDB0C99E7141}"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77718679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22E8C1D-E1E8-47B6-89B3-A35191590439}"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72147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57544A5-2846-48A6-88D4-8F2C2387974F}"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7B916-711B-41D5-931A-C2033119D699}"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6283452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621852E-38CE-4BF1-94C4-D15D76B63ABF}"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8203197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69414FD-3FD5-445F-AE4C-D87A8DDCD9B2}"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130934466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5544842-88C5-4935-A8BB-A2F6ECD4BA9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51622212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9D37782-A6C4-43E2-AF3A-B11C01734419}"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4174890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9CB7324-B805-4E61-BB0A-2F0D8667383A}"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492615603"/>
      </p:ext>
    </p:extLst>
  </p:cSld>
  <p:clrMapOvr>
    <a:overrideClrMapping bg1="dk1" tx1="lt1" bg2="dk2" tx2="lt2" accent1="accent1" accent2="accent2" accent3="accent3" accent4="accent4" accent5="accent5" accent6="accent6" hlink="hlink" folHlink="folHlink"/>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CBF273A-5282-4251-B64C-88327F2F70BA}"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8708465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5C99E70-D92D-466B-A218-C0627B3DCB1D}"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710293292"/>
      </p:ext>
    </p:extLst>
  </p:cSld>
  <p:clrMapOvr>
    <a:overrideClrMapping bg1="dk1" tx1="lt1" bg2="dk2" tx2="lt2" accent1="accent1" accent2="accent2" accent3="accent3" accent4="accent4" accent5="accent5" accent6="accent6" hlink="hlink" folHlink="folHlink"/>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81BEC0E-41AE-4E21-8D20-0D69B5E51880}"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89574505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64E332F-C683-4C66-9A4F-8CA3735A43A3}"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7771867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34345AF-6181-46AE-AF44-D8A2F6E83D7E}"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C4AC261-4ACC-4212-8AF8-8AA38617F8A3}"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7214789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AC9B8E-548A-4CC4-B183-26CA055C9E6E}"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6283452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2F97B08-9EDD-4F83-8431-89E0729BF5E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8203197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A6C7F92-0FCB-4691-A3D1-122263707DE3}"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130934466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5BBB45-8BC9-4FDD-8C87-555597AA7CAA}"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51622212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802BB22-B5C0-4EB3-83E5-1B8C5832B76F}"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4174890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C2F0C79-5E4A-41CE-8278-3A5C61A5795A}"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492615603"/>
      </p:ext>
    </p:extLst>
  </p:cSld>
  <p:clrMapOvr>
    <a:overrideClrMapping bg1="dk1" tx1="lt1" bg2="dk2" tx2="lt2" accent1="accent1" accent2="accent2" accent3="accent3" accent4="accent4" accent5="accent5" accent6="accent6" hlink="hlink" folHlink="folHlink"/>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2AD58F0-FE67-468A-998C-A0DF9A7A9812}"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8708465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0F0E9EA-F303-43FD-880E-2D28A056DA66}"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710293292"/>
      </p:ext>
    </p:extLst>
  </p:cSld>
  <p:clrMapOvr>
    <a:overrideClrMapping bg1="dk1" tx1="lt1" bg2="dk2" tx2="lt2" accent1="accent1" accent2="accent2" accent3="accent3" accent4="accent4" accent5="accent5" accent6="accent6" hlink="hlink" folHlink="folHlink"/>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CC54DFC-482E-4C60-A534-0F8BF649782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895745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0CDB3CE-0A04-4BDE-A973-A98D2539FEF7}"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5B3BB48-F38A-4F4C-9A5D-F3FBEC7131EC}"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77718679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B03759B-E8D3-4554-9518-EFB515AAF461}"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7214789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9E27AE-D79E-4977-881E-D89E551F96FA}"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6283452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C22C8D0-1247-4F7D-BDA1-63548851A36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8203197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2CB41A5-2108-4469-824C-7B58A5FFD27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130934466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31AEC4E-15C2-4418-B59A-A6C76B5F238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51622212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8B24C57-0788-4915-AA37-CA1C42EA333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41748903"/>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2B73F129-624A-4124-8C27-0A712BE247B6}"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492615603"/>
      </p:ext>
    </p:extLst>
  </p:cSld>
  <p:clrMapOvr>
    <a:overrideClrMapping bg1="dk1" tx1="lt1" bg2="dk2" tx2="lt2" accent1="accent1" accent2="accent2" accent3="accent3" accent4="accent4" accent5="accent5" accent6="accent6" hlink="hlink" folHlink="folHlink"/>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3804455-56A1-4307-AE76-017E0BE7448A}"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8708465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6155962-A857-4331-A820-3394AE3C08EB}"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71029329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7E35E68-C2C7-4723-B1C8-460A421272F2}" type="datetime8">
              <a:rPr lang="fa-IR" smtClean="0"/>
              <a:t>06 مارس 17</a:t>
            </a:fld>
            <a:endParaRPr lang="fa-IR"/>
          </a:p>
        </p:txBody>
      </p:sp>
      <p:sp>
        <p:nvSpPr>
          <p:cNvPr id="6" name="Footer Placeholder 5"/>
          <p:cNvSpPr>
            <a:spLocks noGrp="1"/>
          </p:cNvSpPr>
          <p:nvPr>
            <p:ph type="ftr" sz="quarter" idx="11"/>
          </p:nvPr>
        </p:nvSpPr>
        <p:spPr/>
        <p:txBody>
          <a:bodyPr/>
          <a:lstStyle/>
          <a:p>
            <a:r>
              <a:rPr lang="en-US" smtClean="0"/>
              <a:t>www.ucivil.ir</a:t>
            </a:r>
            <a:endParaRPr lang="fa-IR"/>
          </a:p>
        </p:txBody>
      </p:sp>
      <p:sp>
        <p:nvSpPr>
          <p:cNvPr id="7" name="Slide Number Placeholder 6"/>
          <p:cNvSpPr>
            <a:spLocks noGrp="1"/>
          </p:cNvSpPr>
          <p:nvPr>
            <p:ph type="sldNum" sz="quarter" idx="12"/>
          </p:nvPr>
        </p:nvSpPr>
        <p:spPr/>
        <p:txBody>
          <a:bodyPr/>
          <a:lstStyle/>
          <a:p>
            <a:fld id="{88B39FCE-ACE2-4913-BBF4-AF5DCBF00BB3}" type="slidenum">
              <a:rPr lang="fa-IR" smtClean="0"/>
              <a:t>‹#›</a:t>
            </a:fld>
            <a:endParaRPr lang="fa-I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A75ACD-C95A-45BB-BCC9-DB171A10C731}"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4D2D849-D5A3-4FCD-ADF0-A0EAA4D8003A}"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89574505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CC6D1BA-6A70-445F-BA2C-3A58C401F8B1}"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77718679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E514F81-19D5-40DE-B5BD-01B3B9BF0A4C}"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72147891"/>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D6651-933D-4D4F-A86F-960EE9B0CF88}"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6283452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2216899-B47D-460A-A373-819BD98963A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8203197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944D581-ECF5-4796-B8AD-5372125E496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130934466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0015FB5-4BC4-4CBC-8CA8-28D9E2FEA626}"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51622212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527337-478B-4842-BD53-B1AA189F8BE4}"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4174890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1034941-36D4-4667-86FC-C58FDC12F974}"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492615603"/>
      </p:ext>
    </p:extLst>
  </p:cSld>
  <p:clrMapOvr>
    <a:overrideClrMapping bg1="dk1" tx1="lt1" bg2="dk2" tx2="lt2" accent1="accent1" accent2="accent2" accent3="accent3" accent4="accent4" accent5="accent5" accent6="accent6" hlink="hlink" folHlink="folHlink"/>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A664715-5EBB-4B33-A03F-F0825EAFD0A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87084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D3CE282-0491-4342-BD3C-5D3A66BB420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0D42A8E-9329-409A-8779-8D99BA192A86}"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710293292"/>
      </p:ext>
    </p:extLst>
  </p:cSld>
  <p:clrMapOvr>
    <a:overrideClrMapping bg1="dk1" tx1="lt1" bg2="dk2" tx2="lt2" accent1="accent1" accent2="accent2" accent3="accent3" accent4="accent4" accent5="accent5" accent6="accent6" hlink="hlink" folHlink="folHlink"/>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CED875E-4E66-4FE8-95E8-DD1B91EE19A7}"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89574505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605A6CB3-FAAE-4E08-A4A5-0749FA653A8C}"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77718679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86E2507-0443-4894-A04E-92ADF1FC2989}"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7214789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C9DF37-D38B-4700-B8A9-8ACF90E184AD}"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6283452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0126D8E-A2D2-4AC4-BF8C-B08DF1352C69}"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8203197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2EE089B-5B2F-48DA-B71B-E1F2161BA6E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1309344664"/>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BD39A4B-550C-482A-A040-F7C5D3400D75}"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51622212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1AF26BE-D3EA-4AA2-A218-4E0D0420DC5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84174890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E76873E-75CC-4A87-8A3C-630F75F41436}"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7598A7A-289E-4326-92B5-63ECBB45A2C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42CC89B-D790-46FE-86C0-212129EB800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740EADE-767C-47B6-B551-263885783ABF}"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3F319C6-8205-4449-B526-5F4837BB92A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9E7C055-B56F-4574-814E-B5EC32A476F3}"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2C0C931-6F42-4850-A5D7-C24F1DDD4988}"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CBCAF3-15DC-47EB-BA83-C309A3BE84F2}"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F730896-548F-4E55-A8F5-ABF8236958FB}"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8F040F-609B-4C7A-87FB-48A83AF29C2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F82EE7A-E9E7-4F8F-8D02-E1961BA22F91}"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36D5746-F581-4CE5-94EA-E425DB009D95}"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206581D-E195-4DBF-A9F5-ED0E89678B2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C697D7F-CCF0-4BE4-8D11-74EC69781F2E}"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31DF489-99CC-49F2-94E7-AF03DFF5DD7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F8243E4-475F-4A7D-9EB9-6151CE4089E9}"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20C5713-97C7-4550-A33C-609CB2539BB3}"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EE31DDF-0A30-4453-949A-180821599D0E}"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A3C1F55-463F-4EB5-9C61-09302B598B9F}"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CBBB12-B2A9-41BE-9F13-AA4D136DF6ED}"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8E01373-5DF3-47F3-AA3F-015C6508B6E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A67DC35-656C-4F1F-8455-F1BA673367A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8CD59F6-F00D-4C29-B0D6-6689EB952020}"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EC77ECF-22C8-4FC4-A0FD-8EB1774C3D9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7B17EC3-071E-4AB5-9C58-0480648081AA}"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939334B-AE6E-4CC5-ACD1-643F131560EA}"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1F47D82-27A5-4616-ACC1-5157EA87DC91}"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A4395E17-8F81-40C4-B6B0-A86C026B64F8}"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CDF4B1A-8B77-4686-A49E-60F44969A5C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20214D2-E203-44EE-86F8-36C79725C159}"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BD97C7B-A07A-482A-BA6C-94D9E696EFAC}"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6828F-B6D8-4953-9A79-23C4BD16339F}"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A4D46DC-FD5E-4B20-9F59-385CE8205F8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92ABCCC-E00A-4100-909B-D900E2D94730}"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D4B08B0-04B5-438D-A2BB-BDD19F0E3080}"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279E996-BB34-44C3-93A5-A0A1A707576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D00E898-7E11-4884-BDAE-B3B3AD23734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F957FDB1-D8AA-4C7A-94D9-93340C0E5923}"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7644EF7-2985-42EA-9D09-962B2B0298F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AC5D726-52B8-45D9-921D-FF2C3206DD60}"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802673C-7EFE-453B-96FE-F24F07C7159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0366E3D-6E64-4DF9-AF43-E6EEAC89D137}"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675A023-55F8-4286-9CBE-A59AF30CDDC9}"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D1DC0-B4F6-42C4-A275-8F0041C7F302}"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F99A3A2-BA7A-47F4-AC9A-3E96D48CC6D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23858C7-08D3-43CB-BDCC-608BD8BA2A63}"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C1C01206-DC8F-4BF2-A0E1-B6763464386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243BFFC-5666-46B2-BCB0-EE0FE8B79D5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C900642-708C-4F97-9395-BC307F4BF1F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B8A77A55-5A54-4FBD-B654-FF3E2125C31C}"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5B9694-AD16-45B3-8832-24001517ABF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28CE9038-A2DE-414C-A405-31A551358557}"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60D2FE25-87FB-4C11-853D-89448257A9E3}"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0FA93E4C-1175-4541-A414-8DE416B32925}"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399DBF1-71C2-438C-8A8F-2949C688EC83}"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2DA34-9309-46F1-82FF-A92C0E775A00}"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CC0711AD-04D5-41E1-A599-798ED514C6B8}"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EF66970-76EA-4C13-AA77-78FC23E1056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DE76E84-5150-4194-B508-66C5C5F08CAC}"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359B469-1147-4193-B5FD-5D194B960474}"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4DD6C9-3EE6-4A41-A8EC-44AF076E0D76}"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D94D971-0308-4CAC-ACE8-472BBF1032BE}"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110AD1-E6E3-427C-8DE0-F130BDDFECA1}"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C5A1248-92C6-4B24-A1D0-0AE8CCA940A4}"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F5ED734-ECE4-4A83-A428-E3A1C3DD231C}"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D0155A4-8B16-4B87-9548-79AC3CCB82F8}"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5CE2910-78F9-4005-89BC-21ACFDB53D02}"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13CE30-A410-4C66-93AA-A17AAD20428F}"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7D2F4D-D468-4B92-B2D4-AC1AB2185BD6}"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7747289-50D8-41FB-9F53-DCC0F6A9A6FA}"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4A14536-FB0C-409B-89EB-59586819864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97CA37E-DA1F-45CF-9ABD-EE0C7BD3D1B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278B21D-0726-4C09-B965-100749430BCE}"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36A8ADA-F365-4E47-90C4-C17CC68CA206}"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CFC223A9-2F63-41D5-A41B-08DEC34A5FF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0250B6F-3722-4B96-86D1-24D949902A6F}"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4D68C07-7145-43A7-A89F-41167E0AB7EC}"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8AA6FC6-C63A-4E40-819A-044849510D4D}"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C6473A7A-F2A8-4EC3-9A51-A44EE8AE348F}"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BC67C6C-0D7C-434C-836C-BEDE4E9C0389}"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6C645-2545-47CD-AD0D-78F1DD0DFADB}"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7F1F24D-618A-47F7-9D4F-078B58A1F1E2}"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4CD53DE-3F19-4344-8A47-49CC2234169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8784C7E-635F-4CD3-BE01-1A20B58FB7F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05A8698-07A8-4ECB-AD3E-1A2035412D0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A5FFA2D-D763-4B35-9B8C-0DF5EB8F0500}"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F36478C-1E10-4B69-8BC5-D7E303130C09}"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C7C4C54-3B14-4F21-ADE3-016584B28734}"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4A41168-0BA2-49DF-80CA-EC5B40090752}"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8622E2C-9706-444C-AB3A-D92D14D96335}" type="datetime8">
              <a:rPr lang="fa-IR" smtClean="0"/>
              <a:t>06 مارس 17</a:t>
            </a:fld>
            <a:endParaRPr lang="fa-IR"/>
          </a:p>
        </p:txBody>
      </p:sp>
      <p:sp>
        <p:nvSpPr>
          <p:cNvPr id="8" name="Footer Placeholder 7"/>
          <p:cNvSpPr>
            <a:spLocks noGrp="1"/>
          </p:cNvSpPr>
          <p:nvPr>
            <p:ph type="ftr" sz="quarter" idx="11"/>
          </p:nvPr>
        </p:nvSpPr>
        <p:spPr/>
        <p:txBody>
          <a:bodyPr/>
          <a:lstStyle/>
          <a:p>
            <a:r>
              <a:rPr lang="en-US" smtClean="0"/>
              <a:t>www.ucivil.ir</a:t>
            </a:r>
            <a:endParaRPr lang="fa-IR"/>
          </a:p>
        </p:txBody>
      </p:sp>
      <p:sp>
        <p:nvSpPr>
          <p:cNvPr id="9" name="Slide Number Placeholder 8"/>
          <p:cNvSpPr>
            <a:spLocks noGrp="1"/>
          </p:cNvSpPr>
          <p:nvPr>
            <p:ph type="sldNum" sz="quarter" idx="12"/>
          </p:nvPr>
        </p:nvSpPr>
        <p:spPr/>
        <p:txBody>
          <a:bodyPr/>
          <a:lstStyle/>
          <a:p>
            <a:fld id="{88B39FCE-ACE2-4913-BBF4-AF5DCBF00BB3}" type="slidenum">
              <a:rPr lang="fa-IR" smtClean="0"/>
              <a:t>‹#›</a:t>
            </a:fld>
            <a:endParaRPr lang="fa-I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248D96D-335E-4D94-BC07-315947BFDA0D}"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7413878-A1F0-4879-BFAC-7440E2AB3891}"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93BD4F8-B6C1-4B50-A70B-0F120F88CD56}"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98C6F6-2AE3-4FBA-8740-93EA56000D6E}"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742EFA64-852B-4DA9-97CA-2CA9A7461607}"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7CBF077-2EEC-4F38-A13F-085A8F1C5F9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087D25-9B8A-418C-8F46-813FE976C83F}"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6C04DD7-F558-4436-93CF-F6D77410AE4E}"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BAE2633-48D4-4E56-AEE3-9BA875822F13}"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26B37C7E-62F7-468D-AD4B-EF6C25F5A93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08AE7C0D-8849-4748-8166-C40F39931FFD}"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8FFE26-FA44-4C89-A10E-2F22C170C9DF}"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63BA030-B7CC-42D3-BBAF-25D14292751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C18384D-993C-4FD0-A160-2F56CA50C4D5}"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534A9BA-AB58-4CD3-8D30-D4B6780975B6}"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490847-4FC7-4327-9B37-D4E45E18D647}"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4C29B7C-17E7-4617-A1B9-400B9C56F7F0}"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61726AC-BC42-4416-8A7A-1E53B664D0C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700E7BA-22E7-48C6-80AD-EADC7785D93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C573B63-A863-4E2C-8F5D-9F0B2033757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E370C5F-D259-4874-8656-701C09139BFF}"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C639028-ECEF-423F-8E24-878C2C65AE5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8F70E0B-9013-4380-B940-79EB9CB9444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3E8556B8-19E3-474B-8355-B4E283B47101}"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ED7F05D-E963-49E2-B22C-11C59B659407}"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57E0FD1-5AD4-48DF-BDA8-E83FD67DA72C}"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79831B6-527C-4D34-81CC-8E7E67BD9330}"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9FD435-B6FA-4A4E-A713-6CC216B11AE4}"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09C6C69-07F5-4892-B046-C1ED6FF80D63}"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531C89D-4BA7-4F73-BCAE-28AB1DE67E06}"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9628DBB-DD25-4D97-97FB-1783B7450DF4}"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96A7EFF-ED4E-407C-A0B7-B2C0F61B2FB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41A02755-D9B7-46F5-B15F-686DABF7FEAB}"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97CF9A52-7A73-4A7C-B201-4E2343F44A0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EBF27CE-DF6F-4887-B3DF-A4CE8B2D58EF}"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FF38862-8940-4530-8FCC-71BD17E6B680}"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E92D9F5-B366-4E0E-AC04-1D5DADEA861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E51A4B4-FCA2-4DB7-A0E4-34A5510B2DA7}"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C6A8555C-2BC4-495F-8C89-622DED6A87ED}"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CB7E4C-C27F-49C6-B6B2-BBA769DCE9A9}"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C797824E-C649-4AB3-A8E3-FB84C1098F26}"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05E87B1-E2E1-43CC-8B7F-EB498A91872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4D98822-FD46-4836-8A1B-F79A53456A72}"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5CABBD4-607A-4A5E-AFC6-F35A30B5CB9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2F63B7-9DD4-4126-B935-897B0579003F}"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7F52B4B8-51DC-47D0-A08D-F2FA3101CB57}"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800231057"/>
      </p:ext>
    </p:extLst>
  </p:cSld>
  <p:clrMapOvr>
    <a:overrideClrMapping bg1="dk1" tx1="lt1" bg2="dk2" tx2="lt2" accent1="accent1" accent2="accent2" accent3="accent3" accent4="accent4" accent5="accent5" accent6="accent6" hlink="hlink" folHlink="folHlink"/>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7EFDF5B-1DE6-4A1F-BC08-9DD1AAB5E943}"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234361412"/>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F9A25B6-AE62-41E6-97C4-835BED8DBFA0}"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3680183518"/>
      </p:ext>
    </p:extLst>
  </p:cSld>
  <p:clrMapOvr>
    <a:overrideClrMapping bg1="dk1" tx1="lt1" bg2="dk2" tx2="lt2" accent1="accent1" accent2="accent2" accent3="accent3" accent4="accent4" accent5="accent5" accent6="accent6" hlink="hlink" folHlink="folHlink"/>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2F2F5E7-87B8-4D48-A6E5-C48C37A1858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65387324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EA3E8CDA-9C24-4DFE-B063-9AB8E3850D27}"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90636524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3D75733D-3C93-4D1E-A280-1CB6D2C3D747}"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44418823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7B1C7C-B56C-485C-8C71-DAAE01CEBDCE}"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9947875"/>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41B8442D-1BE6-4525-B44B-C12D677DD870}"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31807779"/>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32BF8C3-065E-4F81-B64D-CE1FE937C056}"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4228443437"/>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9187A77-1236-417C-B200-1556FE3777B1}"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5866860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3094615-D895-47C3-B966-005C7D66F4C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82DE590-6135-478A-8949-1359BDC5FD5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11063014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052BF84-0E49-4535-A048-37FF494BB015}"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378823474"/>
      </p:ext>
    </p:extLst>
  </p:cSld>
  <p:clrMapOvr>
    <a:overrideClrMapping bg1="dk1" tx1="lt1" bg2="dk2" tx2="lt2" accent1="accent1" accent2="accent2" accent3="accent3" accent4="accent4" accent5="accent5" accent6="accent6" hlink="hlink" folHlink="folHlink"/>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821E36D-5B53-424E-AB9C-BA37A444FB25}"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00587226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CC10EF5-E20F-47E0-8A24-0A2400B649C2}"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815759896"/>
      </p:ext>
    </p:extLst>
  </p:cSld>
  <p:clrMapOvr>
    <a:overrideClrMapping bg1="dk1" tx1="lt1" bg2="dk2" tx2="lt2" accent1="accent1" accent2="accent2" accent3="accent3" accent4="accent4" accent5="accent5" accent6="accent6" hlink="hlink" folHlink="folHlink"/>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05CE3CD-65E6-477F-865C-2B88C5B1F6AA}"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49468575"/>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ED6BFF9-0AA0-4657-A19C-973C73E0C517}"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154757428"/>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46BBE98-AC0A-4AA3-BD24-E7CB2DCAF7A7}"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66919481"/>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46C195-0B52-4CF8-BA54-3421F0890E92}"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4462190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9F25952-272E-45E4-94F0-0AF3AE214FC2}"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09736701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11C0240-6480-4ABC-976D-86D54ACF7D8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3574485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5B518CA4-521C-42BA-AB20-9AA988AC5373}"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A12E572-44D5-4D2B-B845-110A3E7A615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8500793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C373B4A-06FF-4C41-A67E-87A7C9A410B9}"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8072185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5D6A09C-DC86-447A-8A48-FDB6228E02E4}"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378823474"/>
      </p:ext>
    </p:extLst>
  </p:cSld>
  <p:clrMapOvr>
    <a:overrideClrMapping bg1="dk1" tx1="lt1" bg2="dk2" tx2="lt2" accent1="accent1" accent2="accent2" accent3="accent3" accent4="accent4" accent5="accent5" accent6="accent6" hlink="hlink" folHlink="folHlink"/>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ACADDE3-512E-4AE0-A969-48FE84D69154}"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00587226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65254D6-B0CB-4009-B797-E2FCC5A64755}"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815759896"/>
      </p:ext>
    </p:extLst>
  </p:cSld>
  <p:clrMapOvr>
    <a:overrideClrMapping bg1="dk1" tx1="lt1" bg2="dk2" tx2="lt2" accent1="accent1" accent2="accent2" accent3="accent3" accent4="accent4" accent5="accent5" accent6="accent6" hlink="hlink" folHlink="folHlink"/>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9D88A91-BF4E-47C7-9FB6-A34B17B9B82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49468575"/>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377112A-2384-4525-AB7B-28D9ECA13647}"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15475742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47D9660-F477-4644-9B83-E16EAB8F177B}"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66919481"/>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869B4E-840F-4A5C-8D03-9816E6920EFF}"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4462190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029B76D-F005-415B-B40B-8C8E1AB5609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0973670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74E438B-70B0-4FC0-A35D-42DBA414A05D}"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2E61687-7438-49F4-8707-6DE027B66380}"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3574485997"/>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75DEE5-5188-4FB3-8C83-20A82C16CE43}"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8500793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567206F-8BFB-47E1-BB94-F2065A95B3D4}"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8072185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5267B29-2B51-4DC1-B0F2-9AD14366D9D0}"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378823474"/>
      </p:ext>
    </p:extLst>
  </p:cSld>
  <p:clrMapOvr>
    <a:overrideClrMapping bg1="dk1" tx1="lt1" bg2="dk2" tx2="lt2" accent1="accent1" accent2="accent2" accent3="accent3" accent4="accent4" accent5="accent5" accent6="accent6" hlink="hlink" folHlink="folHlink"/>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0B7079C-27BC-450B-B2D6-EEF09F965C0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005872265"/>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0A2B2E0-058E-4D24-B7F9-56524A267DDF}"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815759896"/>
      </p:ext>
    </p:extLst>
  </p:cSld>
  <p:clrMapOvr>
    <a:overrideClrMapping bg1="dk1" tx1="lt1" bg2="dk2" tx2="lt2" accent1="accent1" accent2="accent2" accent3="accent3" accent4="accent4" accent5="accent5" accent6="accent6" hlink="hlink" folHlink="folHlink"/>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AF83919-EAD6-4204-9614-209C9781EFD2}"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4946857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0B99611-7409-402C-A60F-8D2E3D2B313F}"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15475742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5905E94-F9B3-4D52-9D04-4873050C5A58}"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66919481"/>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D5E066-0169-4E68-9B73-CC55383DC398}"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446219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9471D7E7-974B-435D-80A4-C736B014141F}"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5555798-6647-454C-B8E0-8C3FCBC8170B}"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097367017"/>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15E911B-6AF8-4389-B170-99ABF89EC51B}"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357448599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0EAFAEB-C321-482F-9D96-91EED1CB70A3}"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85007931"/>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FEC57AF-87BC-46F4-96FD-879A3BF7202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8072185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9190770F-1F45-4A58-AF25-F52C207DE5D1}"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378823474"/>
      </p:ext>
    </p:extLst>
  </p:cSld>
  <p:clrMapOvr>
    <a:overrideClrMapping bg1="dk1" tx1="lt1" bg2="dk2" tx2="lt2" accent1="accent1" accent2="accent2" accent3="accent3" accent4="accent4" accent5="accent5" accent6="accent6" hlink="hlink" folHlink="folHlink"/>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7E6C3E7-FB8D-4104-BDA1-596D414ACD71}"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00587226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BC4B6DC-4236-4E74-A209-DD696B3605EC}"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815759896"/>
      </p:ext>
    </p:extLst>
  </p:cSld>
  <p:clrMapOvr>
    <a:overrideClrMapping bg1="dk1" tx1="lt1" bg2="dk2" tx2="lt2" accent1="accent1" accent2="accent2" accent3="accent3" accent4="accent4" accent5="accent5" accent6="accent6" hlink="hlink" folHlink="folHlink"/>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C0224B2-9059-4EE7-9C80-82F22D543E6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49468575"/>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89EBAED-EC07-40F5-9406-EE10E16FE2A8}"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154757428"/>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ECD2AEE-53C1-4443-B90A-D05542AC1C50}"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669194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9071CA6-72CD-4831-931E-2C5C295AA612}"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D29501-E007-4CFF-9288-E8AB20FDB0A2}"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44621906"/>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E87A0481-66BF-4CBE-958B-9B536D9A707F}"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09736701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0AFC1BCB-7298-4AFD-AEBA-47CC0F4D84EA}"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357448599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9AE7A95-589D-4A68-A1F2-D30AC59561F2}"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8500793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7EDC952-96F7-4588-9BC6-59CD0D3C0B8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80721858"/>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3511B7EE-9F45-4DA4-A09F-4D5935AF5FEC}"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378823474"/>
      </p:ext>
    </p:extLst>
  </p:cSld>
  <p:clrMapOvr>
    <a:overrideClrMapping bg1="dk1" tx1="lt1" bg2="dk2" tx2="lt2" accent1="accent1" accent2="accent2" accent3="accent3" accent4="accent4" accent5="accent5" accent6="accent6" hlink="hlink" folHlink="folHlink"/>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446A664-C737-45AC-87B2-FE378BFA38D2}"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005872265"/>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844A9C3-5BBC-46C4-91CF-B882865B99D6}"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1815759896"/>
      </p:ext>
    </p:extLst>
  </p:cSld>
  <p:clrMapOvr>
    <a:overrideClrMapping bg1="dk1" tx1="lt1" bg2="dk2" tx2="lt2" accent1="accent1" accent2="accent2" accent3="accent3" accent4="accent4" accent5="accent5" accent6="accent6" hlink="hlink" folHlink="folHlink"/>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4DF4CCD-B461-48C1-A497-681DF653A688}"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49468575"/>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387A7DF0-AF3D-4481-8A92-42A0E5FED32E}"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154757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F1B5E3E-9731-4B65-B130-3BAAE29DF06A}" type="datetime8">
              <a:rPr lang="fa-IR" smtClean="0"/>
              <a:t>06 مارس 17</a:t>
            </a:fld>
            <a:endParaRPr lang="fa-IR"/>
          </a:p>
        </p:txBody>
      </p:sp>
      <p:sp>
        <p:nvSpPr>
          <p:cNvPr id="4" name="Footer Placeholder 3"/>
          <p:cNvSpPr>
            <a:spLocks noGrp="1"/>
          </p:cNvSpPr>
          <p:nvPr>
            <p:ph type="ftr" sz="quarter" idx="11"/>
          </p:nvPr>
        </p:nvSpPr>
        <p:spPr/>
        <p:txBody>
          <a:bodyPr/>
          <a:lstStyle/>
          <a:p>
            <a:r>
              <a:rPr lang="en-US" smtClean="0"/>
              <a:t>www.ucivil.ir</a:t>
            </a:r>
            <a:endParaRPr lang="fa-IR"/>
          </a:p>
        </p:txBody>
      </p:sp>
      <p:sp>
        <p:nvSpPr>
          <p:cNvPr id="5" name="Slide Number Placeholder 4"/>
          <p:cNvSpPr>
            <a:spLocks noGrp="1"/>
          </p:cNvSpPr>
          <p:nvPr>
            <p:ph type="sldNum" sz="quarter" idx="12"/>
          </p:nvPr>
        </p:nvSpPr>
        <p:spPr/>
        <p:txBody>
          <a:bodyPr/>
          <a:lstStyle/>
          <a:p>
            <a:fld id="{88B39FCE-ACE2-4913-BBF4-AF5DCBF00BB3}" type="slidenum">
              <a:rPr lang="fa-IR" smtClean="0"/>
              <a:t>‹#›</a:t>
            </a:fld>
            <a:endParaRPr lang="fa-I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7C09D33-38A3-486D-9621-045795E05C96}"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5748A35-2A91-46D1-969A-E2213643422E}"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16691948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60A914-06EF-470E-813F-1799E3D4B07C}"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44621906"/>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EAEBD70-5EA3-4447-8B82-F18CBC2362C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09736701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CA23EF0-01D6-4234-A0D6-16E866C96F14}"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3574485997"/>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554C658-4A74-4C23-B4DA-0689B3BB9E2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85007931"/>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D2DA005-7D68-47E0-B1A5-5D9A7C3D233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807218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20C06BAC-F990-4D45-B692-420E4988F731}"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A352F-7B79-4D69-9D86-9D568DDB859D}"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70CF882-50D7-4CF5-ACAB-6A3B82F40CCA}"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39A677C-79F4-4D34-A81E-EC56AF34A25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41E678-AD4A-44A4-A925-711C2BD0299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A18FA18-5549-475F-BA28-50EB48652333}"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563F92D-1BF4-4136-A890-5BB4BE0EB7C8}"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6F5E152-E199-4443-9BE4-B3E5D794BFA3}"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47A0206-6F30-459B-8209-F240725DCBAD}"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860DEB-12FB-4FFB-82DD-9FF9010C6B61}" type="datetime8">
              <a:rPr lang="fa-IR" smtClean="0"/>
              <a:t>06 مارس 17</a:t>
            </a:fld>
            <a:endParaRPr lang="fa-IR"/>
          </a:p>
        </p:txBody>
      </p:sp>
      <p:sp>
        <p:nvSpPr>
          <p:cNvPr id="3" name="Footer Placeholder 2"/>
          <p:cNvSpPr>
            <a:spLocks noGrp="1"/>
          </p:cNvSpPr>
          <p:nvPr>
            <p:ph type="ftr" sz="quarter" idx="11"/>
          </p:nvPr>
        </p:nvSpPr>
        <p:spPr/>
        <p:txBody>
          <a:bodyPr/>
          <a:lstStyle/>
          <a:p>
            <a:r>
              <a:rPr lang="en-US" smtClean="0"/>
              <a:t>www.ucivil.ir</a:t>
            </a:r>
            <a:endParaRPr lang="fa-IR"/>
          </a:p>
        </p:txBody>
      </p:sp>
      <p:sp>
        <p:nvSpPr>
          <p:cNvPr id="4" name="Slide Number Placeholder 3"/>
          <p:cNvSpPr>
            <a:spLocks noGrp="1"/>
          </p:cNvSpPr>
          <p:nvPr>
            <p:ph type="sldNum" sz="quarter" idx="12"/>
          </p:nvPr>
        </p:nvSpPr>
        <p:spPr/>
        <p:txBody>
          <a:bodyPr/>
          <a:lstStyle/>
          <a:p>
            <a:fld id="{88B39FCE-ACE2-4913-BBF4-AF5DCBF00BB3}" type="slidenum">
              <a:rPr lang="fa-IR" smtClean="0"/>
              <a:t>‹#›</a:t>
            </a:fld>
            <a:endParaRPr lang="fa-I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D7BF6D3-490B-4948-BCCF-9AE0A8DCD839}"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63A03A7-F022-440C-B7EE-6D8D8E71528B}"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271F445-8115-458E-96EF-07BD07C1DEAF}"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D28B5C-A8F8-4802-BB1B-97B5C32E9FBD}"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A092F97-F17B-473C-A430-D5BE4B318B8D}"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663FC01-507A-4FDE-8353-E6ACF1820127}"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719E767-48BB-408E-BDDC-343F6BFD2909}"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E8415CE-F633-44AC-A958-FCED46209827}"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58D4BA1-1178-4385-B23E-676F287D08E7}"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021B914-CEAF-45EE-88E1-14AF6A3A575A}"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36A9CE6-36EF-43BE-A5E2-3782FBCD3167}" type="datetime8">
              <a:rPr lang="fa-IR" smtClean="0"/>
              <a:t>06 مارس 17</a:t>
            </a:fld>
            <a:endParaRPr lang="fa-IR"/>
          </a:p>
        </p:txBody>
      </p:sp>
      <p:sp>
        <p:nvSpPr>
          <p:cNvPr id="6" name="Footer Placeholder 5"/>
          <p:cNvSpPr>
            <a:spLocks noGrp="1"/>
          </p:cNvSpPr>
          <p:nvPr>
            <p:ph type="ftr" sz="quarter" idx="11"/>
          </p:nvPr>
        </p:nvSpPr>
        <p:spPr/>
        <p:txBody>
          <a:bodyPr/>
          <a:lstStyle/>
          <a:p>
            <a:r>
              <a:rPr lang="en-US" smtClean="0"/>
              <a:t>www.ucivil.ir</a:t>
            </a:r>
            <a:endParaRPr lang="fa-IR"/>
          </a:p>
        </p:txBody>
      </p:sp>
      <p:sp>
        <p:nvSpPr>
          <p:cNvPr id="7" name="Slide Number Placeholder 6"/>
          <p:cNvSpPr>
            <a:spLocks noGrp="1"/>
          </p:cNvSpPr>
          <p:nvPr>
            <p:ph type="sldNum" sz="quarter" idx="12"/>
          </p:nvPr>
        </p:nvSpPr>
        <p:spPr/>
        <p:txBody>
          <a:bodyPr/>
          <a:lstStyle/>
          <a:p>
            <a:fld id="{88B39FCE-ACE2-4913-BBF4-AF5DCBF00BB3}" type="slidenum">
              <a:rPr lang="fa-IR" smtClean="0"/>
              <a:t>‹#›</a:t>
            </a:fld>
            <a:endParaRPr lang="fa-I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EB60A1A-610A-488F-A580-C3D68992D7B5}"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0295A6BF-7CA8-4540-A032-A340B99FF2E1}"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2660D3A6-C3D9-4D7B-A077-DEA174A4251C}"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0CFA44B5-2225-463B-928A-CB8F4CC16F49}"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590A00-63EB-4696-A6A3-237E9D768DB7}"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FAFFB7A-6A7E-497F-AC99-EF8082EB412E}"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420B272-17A0-491C-AEE3-67F77E7513F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3B8A8A95-BB4E-45EE-88C8-D601994A35E3}"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76CEE08-0398-44A2-8AE7-CC2A5F13C4A0}"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A18AEE39-4890-4798-8503-5FA709A406CE}" type="datetime8">
              <a:rPr lang="fa-IR" smtClean="0">
                <a:solidFill>
                  <a:srgbClr val="DBF5F9">
                    <a:shade val="90000"/>
                  </a:srgbClr>
                </a:solidFill>
              </a:rPr>
              <a:t>06 مارس 17</a:t>
            </a:fld>
            <a:endParaRPr lang="fa-IR">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27" name="Slide Number Placeholder 26"/>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569167128"/>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8F2B602-32C6-40CA-92A4-6BE789FEBB72}" type="datetime8">
              <a:rPr lang="fa-IR" smtClean="0"/>
              <a:t>06 مارس 17</a:t>
            </a:fld>
            <a:endParaRPr lang="fa-IR"/>
          </a:p>
        </p:txBody>
      </p:sp>
      <p:sp>
        <p:nvSpPr>
          <p:cNvPr id="6" name="Footer Placeholder 5"/>
          <p:cNvSpPr>
            <a:spLocks noGrp="1"/>
          </p:cNvSpPr>
          <p:nvPr>
            <p:ph type="ftr" sz="quarter" idx="11"/>
          </p:nvPr>
        </p:nvSpPr>
        <p:spPr/>
        <p:txBody>
          <a:bodyPr/>
          <a:lstStyle/>
          <a:p>
            <a:r>
              <a:rPr lang="en-US" smtClean="0"/>
              <a:t>www.ucivil.ir</a:t>
            </a:r>
            <a:endParaRPr lang="fa-I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t>‹#›</a:t>
            </a:fld>
            <a:endParaRPr lang="fa-I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A2A80C7-9919-4529-AFF5-FDF47F8BBB98}"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2552443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4E40B8B5-6CE5-45F2-B383-6FF282D905B8}" type="datetime8">
              <a:rPr lang="fa-IR" smtClean="0">
                <a:solidFill>
                  <a:srgbClr val="DBF5F9">
                    <a:shade val="90000"/>
                  </a:srgbClr>
                </a:solidFill>
              </a:rPr>
              <a:t>06 مارس 17</a:t>
            </a:fld>
            <a:endParaRPr lang="fa-IR">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DBF5F9">
                    <a:shade val="90000"/>
                  </a:srgbClr>
                </a:solidFill>
              </a:rPr>
              <a:pPr/>
              <a:t>‹#›</a:t>
            </a:fld>
            <a:endParaRPr lang="fa-IR">
              <a:solidFill>
                <a:srgbClr val="DBF5F9">
                  <a:shade val="90000"/>
                </a:srgbClr>
              </a:solidFill>
            </a:endParaRPr>
          </a:p>
        </p:txBody>
      </p:sp>
    </p:spTree>
    <p:extLst>
      <p:ext uri="{BB962C8B-B14F-4D97-AF65-F5344CB8AC3E}">
        <p14:creationId xmlns:p14="http://schemas.microsoft.com/office/powerpoint/2010/main" val="2214475630"/>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27849BEE-E077-4C30-A5D5-1418219CC3C5}"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3138225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7F3C053C-9850-4E1D-81D8-9D739EB6A3FE}" type="datetime8">
              <a:rPr lang="fa-IR" smtClean="0">
                <a:solidFill>
                  <a:srgbClr val="04617B">
                    <a:shade val="90000"/>
                  </a:srgbClr>
                </a:solidFill>
              </a:rPr>
              <a:t>06 مارس 17</a:t>
            </a:fld>
            <a:endParaRPr lang="fa-IR">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9" name="Slide Number Placeholder 8"/>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4075840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575D2FE-9205-4F5F-8128-EAEA7A09FC24}" type="datetime8">
              <a:rPr lang="fa-IR" smtClean="0">
                <a:solidFill>
                  <a:srgbClr val="04617B">
                    <a:shade val="90000"/>
                  </a:srgbClr>
                </a:solidFill>
              </a:rPr>
              <a:t>06 مارس 17</a:t>
            </a:fld>
            <a:endParaRPr lang="fa-IR">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5" name="Slide Number Placeholder 4"/>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186295594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343120-A284-4593-8CB1-15777D8F71CD}" type="datetime8">
              <a:rPr lang="fa-IR" smtClean="0">
                <a:solidFill>
                  <a:srgbClr val="04617B">
                    <a:shade val="90000"/>
                  </a:srgbClr>
                </a:solidFill>
              </a:rPr>
              <a:t>06 مارس 17</a:t>
            </a:fld>
            <a:endParaRPr lang="fa-IR">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4" name="Slide Number Placeholder 3"/>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7141442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33B2ABC-16EA-4B16-A942-E5C610E6F086}"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34287927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E897BAA-4FD8-4752-87C7-881DEF8B2E37}" type="datetime8">
              <a:rPr lang="fa-IR" smtClean="0">
                <a:solidFill>
                  <a:srgbClr val="04617B">
                    <a:shade val="90000"/>
                  </a:srgbClr>
                </a:solidFill>
              </a:rPr>
              <a:t>06 مارس 17</a:t>
            </a:fld>
            <a:endParaRPr lang="fa-IR">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Tree>
    <p:extLst>
      <p:ext uri="{BB962C8B-B14F-4D97-AF65-F5344CB8AC3E}">
        <p14:creationId xmlns:p14="http://schemas.microsoft.com/office/powerpoint/2010/main" val="27959395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B170074-7AF0-4136-8CAD-23AAD3CEC305}"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4866771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BD266DC-1DDA-4BCA-A71A-7FB7982CB36B}" type="datetime8">
              <a:rPr lang="fa-IR" smtClean="0">
                <a:solidFill>
                  <a:srgbClr val="04617B">
                    <a:shade val="90000"/>
                  </a:srgbClr>
                </a:solidFill>
              </a:rPr>
              <a:t>06 مارس 17</a:t>
            </a:fld>
            <a:endParaRPr lang="fa-IR">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www.ucivil.ir</a:t>
            </a:r>
            <a:endParaRPr lang="fa-IR">
              <a:solidFill>
                <a:srgbClr val="04617B">
                  <a:shade val="90000"/>
                </a:srgbClr>
              </a:solidFill>
            </a:endParaRPr>
          </a:p>
        </p:txBody>
      </p:sp>
      <p:sp>
        <p:nvSpPr>
          <p:cNvPr id="6" name="Slide Number Placeholder 5"/>
          <p:cNvSpPr>
            <a:spLocks noGrp="1"/>
          </p:cNvSpPr>
          <p:nvPr>
            <p:ph type="sldNum" sz="quarter" idx="12"/>
          </p:nvPr>
        </p:nvSpPr>
        <p:spPr/>
        <p:txBody>
          <a:body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spTree>
    <p:extLst>
      <p:ext uri="{BB962C8B-B14F-4D97-AF65-F5344CB8AC3E}">
        <p14:creationId xmlns:p14="http://schemas.microsoft.com/office/powerpoint/2010/main" val="2585740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6C1492A-7E47-4A75-8BDA-D8AADF1BD9F3}" type="datetime8">
              <a:rPr lang="fa-IR" smtClean="0"/>
              <a:t>06 مارس 17</a:t>
            </a:fld>
            <a:endParaRPr lang="fa-I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www.ucivil.ir</a:t>
            </a:r>
            <a:endParaRPr lang="fa-I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t>‹#›</a:t>
            </a:fld>
            <a:endParaRPr lang="fa-I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4BA5201-3E4F-4979-989A-315C57D98064}"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EEFFFAB-69F3-4CFC-8CB4-390B06C8892C}"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0810240-BF3D-4C52-96C1-F1DB846FF726}"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28F4CD3-9556-4F4D-A874-4E49999C244F}"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FF58D29-E425-4255-8C2C-AFB8CA283941}"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6C2691A-6568-4916-9834-532BD31F5934}"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23D68A3-3EA6-4879-AAF0-5EBC3BE067C5}"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0B09DA8-FE31-4113-A603-0317808F4F22}"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1AB68E9-CCF8-44D7-A232-ED00CEE8F979}"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FD5B374-C011-4898-8CAA-C0563697E2E9}"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C0332E9-8BC0-4028-9B19-49D87A6CA170}"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DB0D75B-A1EF-4DC9-80C4-BE1D542138C3}"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8EC4467-6E2E-4A66-9814-1CC0D877FAB6}"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3252682-C19D-4C22-80DA-2EE9B9FAC5AF}"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F367AD4-BD2F-4DB7-B627-111DF0F01A88}"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C801E39-B5E4-4208-81F4-C261E8B92906}"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333" r:id="rId1"/>
    <p:sldLayoutId id="2147484334" r:id="rId2"/>
    <p:sldLayoutId id="2147484335" r:id="rId3"/>
    <p:sldLayoutId id="2147484336" r:id="rId4"/>
    <p:sldLayoutId id="2147484337" r:id="rId5"/>
    <p:sldLayoutId id="2147484338" r:id="rId6"/>
    <p:sldLayoutId id="2147484339" r:id="rId7"/>
    <p:sldLayoutId id="2147484340" r:id="rId8"/>
    <p:sldLayoutId id="2147484341" r:id="rId9"/>
    <p:sldLayoutId id="2147484342" r:id="rId10"/>
    <p:sldLayoutId id="2147484343"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5C1280D-B9AF-4FA8-9966-13FD80E787E0}"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0CAC867-083D-4A28-AFE3-FB3F424412D6}"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357" r:id="rId1"/>
    <p:sldLayoutId id="2147484358" r:id="rId2"/>
    <p:sldLayoutId id="2147484359" r:id="rId3"/>
    <p:sldLayoutId id="2147484360" r:id="rId4"/>
    <p:sldLayoutId id="2147484361" r:id="rId5"/>
    <p:sldLayoutId id="2147484362" r:id="rId6"/>
    <p:sldLayoutId id="2147484363" r:id="rId7"/>
    <p:sldLayoutId id="2147484364" r:id="rId8"/>
    <p:sldLayoutId id="2147484365" r:id="rId9"/>
    <p:sldLayoutId id="2147484366" r:id="rId10"/>
    <p:sldLayoutId id="2147484367"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80F4EC0-BCC3-47A2-BBBF-88129459AA90}"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7F311C3-5889-4002-9B7A-4F7E7D842AB5}"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C79DD41-5491-4798-A030-4E5347ACC494}"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7D9C2A8-DA05-4741-B4F6-68CEAB992F6C}"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F3B13B2-1038-46DC-81EF-1DCEFBE407E6}"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4248839562"/>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2456DF0-FA1E-4A53-81B6-859282B4E9DA}"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1304248"/>
      </p:ext>
    </p:extLst>
  </p:cSld>
  <p:clrMap bg1="lt1" tx1="dk1" bg2="lt2" tx2="dk2" accent1="accent1" accent2="accent2" accent3="accent3" accent4="accent4" accent5="accent5" accent6="accent6" hlink="hlink" folHlink="folHlink"/>
  <p:sldLayoutIdLst>
    <p:sldLayoutId id="2147484417" r:id="rId1"/>
    <p:sldLayoutId id="2147484418" r:id="rId2"/>
    <p:sldLayoutId id="2147484419" r:id="rId3"/>
    <p:sldLayoutId id="2147484420" r:id="rId4"/>
    <p:sldLayoutId id="2147484421" r:id="rId5"/>
    <p:sldLayoutId id="2147484422" r:id="rId6"/>
    <p:sldLayoutId id="2147484423" r:id="rId7"/>
    <p:sldLayoutId id="2147484424" r:id="rId8"/>
    <p:sldLayoutId id="2147484425" r:id="rId9"/>
    <p:sldLayoutId id="2147484426" r:id="rId10"/>
    <p:sldLayoutId id="2147484427"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CB4E732-11AA-4117-9A85-2212728ABB1C}"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1304248"/>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97C08D7-1B8C-4B47-B60B-DE385BC5015B}"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1304248"/>
      </p:ext>
    </p:extLst>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524DA38-34A5-40AE-A55E-D28E8AE11770}"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1304248"/>
      </p:ext>
    </p:extLst>
  </p:cSld>
  <p:clrMap bg1="lt1" tx1="dk1" bg2="lt2" tx2="dk2" accent1="accent1" accent2="accent2" accent3="accent3" accent4="accent4" accent5="accent5" accent6="accent6" hlink="hlink" folHlink="folHlink"/>
  <p:sldLayoutIdLst>
    <p:sldLayoutId id="2147484453" r:id="rId1"/>
    <p:sldLayoutId id="2147484454" r:id="rId2"/>
    <p:sldLayoutId id="2147484455" r:id="rId3"/>
    <p:sldLayoutId id="2147484456" r:id="rId4"/>
    <p:sldLayoutId id="2147484457" r:id="rId5"/>
    <p:sldLayoutId id="2147484458" r:id="rId6"/>
    <p:sldLayoutId id="2147484459" r:id="rId7"/>
    <p:sldLayoutId id="2147484460" r:id="rId8"/>
    <p:sldLayoutId id="2147484461" r:id="rId9"/>
    <p:sldLayoutId id="2147484462" r:id="rId10"/>
    <p:sldLayoutId id="2147484463"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6939494-BAD1-45D2-8DF9-305DBF78746D}"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1304248"/>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4B04979-F9B2-4B2C-A249-F043FC769B6C}"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1304248"/>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F4340B4-CB30-44D3-A2E9-DE0CF8D99F5E}"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1304248"/>
      </p:ext>
    </p:extLst>
  </p:cSld>
  <p:clrMap bg1="lt1" tx1="dk1" bg2="lt2" tx2="dk2" accent1="accent1" accent2="accent2" accent3="accent3" accent4="accent4" accent5="accent5" accent6="accent6" hlink="hlink" folHlink="folHlink"/>
  <p:sldLayoutIdLst>
    <p:sldLayoutId id="2147484489" r:id="rId1"/>
    <p:sldLayoutId id="2147484490" r:id="rId2"/>
    <p:sldLayoutId id="2147484491" r:id="rId3"/>
    <p:sldLayoutId id="2147484492" r:id="rId4"/>
    <p:sldLayoutId id="2147484493" r:id="rId5"/>
    <p:sldLayoutId id="2147484494" r:id="rId6"/>
    <p:sldLayoutId id="2147484495" r:id="rId7"/>
    <p:sldLayoutId id="2147484496" r:id="rId8"/>
    <p:sldLayoutId id="2147484497" r:id="rId9"/>
    <p:sldLayoutId id="2147484498" r:id="rId10"/>
    <p:sldLayoutId id="2147484499"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0878593-E44D-452E-AD77-5ECCC5795365}"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1304248"/>
      </p:ext>
    </p:extLst>
  </p:cSld>
  <p:clrMap bg1="lt1" tx1="dk1" bg2="lt2" tx2="dk2" accent1="accent1" accent2="accent2" accent3="accent3" accent4="accent4" accent5="accent5" accent6="accent6" hlink="hlink" folHlink="folHlink"/>
  <p:sldLayoutIdLst>
    <p:sldLayoutId id="2147484501" r:id="rId1"/>
    <p:sldLayoutId id="2147484502" r:id="rId2"/>
    <p:sldLayoutId id="2147484503" r:id="rId3"/>
    <p:sldLayoutId id="2147484504" r:id="rId4"/>
    <p:sldLayoutId id="2147484505" r:id="rId5"/>
    <p:sldLayoutId id="2147484506" r:id="rId6"/>
    <p:sldLayoutId id="2147484507" r:id="rId7"/>
    <p:sldLayoutId id="2147484508" r:id="rId8"/>
    <p:sldLayoutId id="2147484509" r:id="rId9"/>
    <p:sldLayoutId id="2147484510" r:id="rId10"/>
    <p:sldLayoutId id="2147484511"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464CA40-E062-4621-A3C9-3F49782CE127}"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A597190-246B-4258-81DB-31076F7EEC60}"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744ED16-901F-401D-BE13-50D8317A6289}"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823F2CA-480A-4E92-90F5-1490C4F5D7A2}"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A5F219E-376C-4E80-8C0A-01399B5C3C80}"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385F1BE7-E9E3-47E5-9C71-B1664EA820CC}"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4C3C7004-D51D-4836-9240-559F6C266A86}"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573" r:id="rId1"/>
    <p:sldLayoutId id="2147484574" r:id="rId2"/>
    <p:sldLayoutId id="2147484575" r:id="rId3"/>
    <p:sldLayoutId id="2147484576" r:id="rId4"/>
    <p:sldLayoutId id="2147484577" r:id="rId5"/>
    <p:sldLayoutId id="2147484578" r:id="rId6"/>
    <p:sldLayoutId id="2147484579" r:id="rId7"/>
    <p:sldLayoutId id="2147484580" r:id="rId8"/>
    <p:sldLayoutId id="2147484581" r:id="rId9"/>
    <p:sldLayoutId id="2147484582" r:id="rId10"/>
    <p:sldLayoutId id="2147484583"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484376B-2B8A-4A78-A527-35D06D8F24AF}"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30C76AA-9D28-426F-8DFD-DD14B7A9893A}"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6EB32FC-5D5F-486B-A2A7-187B9F7154B9}"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188FFC4-04E8-44F3-9655-C4025EEA45AD}"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FDF61A1E-ECBD-4192-B2AB-FB2E432004E1}"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633" r:id="rId1"/>
    <p:sldLayoutId id="2147484634" r:id="rId2"/>
    <p:sldLayoutId id="2147484635" r:id="rId3"/>
    <p:sldLayoutId id="2147484636" r:id="rId4"/>
    <p:sldLayoutId id="2147484637" r:id="rId5"/>
    <p:sldLayoutId id="2147484638" r:id="rId6"/>
    <p:sldLayoutId id="2147484639" r:id="rId7"/>
    <p:sldLayoutId id="2147484640" r:id="rId8"/>
    <p:sldLayoutId id="2147484641" r:id="rId9"/>
    <p:sldLayoutId id="2147484642" r:id="rId10"/>
    <p:sldLayoutId id="2147484643"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627BB9F3-25E5-47C3-B7D9-5D393B591D2B}"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0E48F85-940A-4070-8B04-7AAE245C540D}"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3780515892"/>
      </p:ext>
    </p:extLst>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B09C896-F42B-4E47-BACA-ECA52CD49006}"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843058677"/>
      </p:ext>
    </p:extLst>
  </p:cSld>
  <p:clrMap bg1="lt1" tx1="dk1" bg2="lt2" tx2="dk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C12D21B-F144-4604-B0C0-2067ECC4F7C7}"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843058677"/>
      </p:ext>
    </p:extLst>
  </p:cSld>
  <p:clrMap bg1="lt1" tx1="dk1" bg2="lt2" tx2="dk2" accent1="accent1" accent2="accent2" accent3="accent3" accent4="accent4" accent5="accent5" accent6="accent6" hlink="hlink" folHlink="folHlink"/>
  <p:sldLayoutIdLst>
    <p:sldLayoutId id="2147484669" r:id="rId1"/>
    <p:sldLayoutId id="2147484670" r:id="rId2"/>
    <p:sldLayoutId id="2147484671" r:id="rId3"/>
    <p:sldLayoutId id="2147484672" r:id="rId4"/>
    <p:sldLayoutId id="2147484673" r:id="rId5"/>
    <p:sldLayoutId id="2147484674" r:id="rId6"/>
    <p:sldLayoutId id="2147484675" r:id="rId7"/>
    <p:sldLayoutId id="2147484676" r:id="rId8"/>
    <p:sldLayoutId id="2147484677" r:id="rId9"/>
    <p:sldLayoutId id="2147484678" r:id="rId10"/>
    <p:sldLayoutId id="2147484679"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31CD2FE-2E6B-48BE-99C1-C46BDC07D03E}"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843058677"/>
      </p:ext>
    </p:extLst>
  </p:cSld>
  <p:clrMap bg1="lt1" tx1="dk1" bg2="lt2" tx2="dk2" accent1="accent1" accent2="accent2" accent3="accent3" accent4="accent4" accent5="accent5" accent6="accent6" hlink="hlink" folHlink="folHlink"/>
  <p:sldLayoutIdLst>
    <p:sldLayoutId id="2147484681" r:id="rId1"/>
    <p:sldLayoutId id="2147484682" r:id="rId2"/>
    <p:sldLayoutId id="2147484683" r:id="rId3"/>
    <p:sldLayoutId id="2147484684" r:id="rId4"/>
    <p:sldLayoutId id="2147484685" r:id="rId5"/>
    <p:sldLayoutId id="2147484686" r:id="rId6"/>
    <p:sldLayoutId id="2147484687" r:id="rId7"/>
    <p:sldLayoutId id="2147484688" r:id="rId8"/>
    <p:sldLayoutId id="2147484689" r:id="rId9"/>
    <p:sldLayoutId id="2147484690" r:id="rId10"/>
    <p:sldLayoutId id="2147484691"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F165980-773E-41D1-8858-6F68ED8799E2}"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843058677"/>
      </p:ext>
    </p:extLst>
  </p:cSld>
  <p:clrMap bg1="lt1" tx1="dk1" bg2="lt2" tx2="dk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066A18FD-50FC-40D7-8957-26BE22D360E9}"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2843058677"/>
      </p:ext>
    </p:extLst>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11" r:id="rId7"/>
    <p:sldLayoutId id="2147484712" r:id="rId8"/>
    <p:sldLayoutId id="2147484713" r:id="rId9"/>
    <p:sldLayoutId id="2147484714" r:id="rId10"/>
    <p:sldLayoutId id="2147484715"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3D5E3C6-03C8-4F8C-AF04-E8E5A61288A0}"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A9F4BD26-5F01-48ED-B410-5252627D51C5}"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F3FBCE2-FB8E-4955-A87C-AD07A963AD64}"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rtl="0"/>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B63344FE-21EA-4877-9D85-B9155805CF96}" type="datetime8">
              <a:rPr lang="fa-IR" smtClean="0">
                <a:solidFill>
                  <a:srgbClr val="04617B">
                    <a:shade val="90000"/>
                  </a:srgbClr>
                </a:solidFill>
              </a:rPr>
              <a:t>06 مارس 17</a:t>
            </a:fld>
            <a:endParaRPr lang="fa-IR">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solidFill>
                  <a:srgbClr val="04617B">
                    <a:shade val="90000"/>
                  </a:srgbClr>
                </a:solidFill>
              </a:rPr>
              <a:t>www.ucivil.ir</a:t>
            </a:r>
            <a:endParaRPr lang="fa-IR">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8B39FCE-ACE2-4913-BBF4-AF5DCBF00BB3}" type="slidenum">
              <a:rPr lang="fa-IR" smtClean="0">
                <a:solidFill>
                  <a:srgbClr val="04617B">
                    <a:shade val="90000"/>
                  </a:srgbClr>
                </a:solidFill>
              </a:rPr>
              <a:pPr/>
              <a:t>‹#›</a:t>
            </a:fld>
            <a:endParaRPr lang="fa-IR">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p14="http://schemas.microsoft.com/office/powerpoint/2010/main" val="942135213"/>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hf sldNum="0" hdr="0" dt="0"/>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0.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88.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2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54.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65.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76.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8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2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09.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98.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09.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09.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3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6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5.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8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08.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53.jpeg"/><Relationship Id="rId4" Type="http://schemas.openxmlformats.org/officeDocument/2006/relationships/image" Target="../media/image52.jpeg"/></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9.jpeg"/></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xml"/><Relationship Id="rId5" Type="http://schemas.openxmlformats.org/officeDocument/2006/relationships/image" Target="../media/image68.jpe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1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6.xml"/></Relationships>
</file>

<file path=ppt/slides/_rels/slide7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30.xml"/></Relationships>
</file>

<file path=ppt/slides/_rels/slide7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41.xml"/></Relationships>
</file>

<file path=ppt/slides/_rels/slide7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52.xml"/></Relationships>
</file>

<file path=ppt/slides/_rels/slide73.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63.xml"/></Relationships>
</file>

<file path=ppt/slides/_rels/slide7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74.xml"/></Relationships>
</file>

<file path=ppt/slides/_rels/slide7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85.xml"/></Relationships>
</file>

<file path=ppt/slides/_rels/slide7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96.xml"/></Relationships>
</file>

<file path=ppt/slides/_rels/slide7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507.xml"/></Relationships>
</file>

<file path=ppt/slides/_rels/slide7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518.xml"/></Relationships>
</file>

<file path=ppt/slides/_rels/slide7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52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7.xml"/></Relationships>
</file>

<file path=ppt/slides/_rels/slide8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40.xml"/></Relationships>
</file>

<file path=ppt/slides/_rels/slide8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51.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62.xml"/></Relationships>
</file>

<file path=ppt/slides/_rels/slide8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73.xml"/></Relationships>
</file>

<file path=ppt/slides/_rels/slide8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84.xml"/></Relationships>
</file>

<file path=ppt/slides/_rels/slide8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9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9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9552" y="1772816"/>
            <a:ext cx="7992560" cy="3528392"/>
          </a:xfrm>
        </p:spPr>
        <p:txBody>
          <a:bodyPr>
            <a:normAutofit/>
          </a:bodyPr>
          <a:lstStyle/>
          <a:p>
            <a:pPr lvl="0" algn="ctr"/>
            <a:r>
              <a:rPr lang="fa-IR" sz="3200" b="1" dirty="0">
                <a:cs typeface="B Nazanin" panose="00000400000000000000" pitchFamily="2" charset="-78"/>
              </a:rPr>
              <a:t>مصالح ساختمانی </a:t>
            </a:r>
            <a:r>
              <a:rPr lang="fa-IR" sz="3200" b="1" dirty="0" smtClean="0">
                <a:cs typeface="B Nazanin" panose="00000400000000000000" pitchFamily="2" charset="-78"/>
              </a:rPr>
              <a:t>و</a:t>
            </a:r>
            <a:r>
              <a:rPr lang="en-US" sz="3200" b="1" dirty="0" smtClean="0">
                <a:cs typeface="B Nazanin" panose="00000400000000000000" pitchFamily="2" charset="-78"/>
              </a:rPr>
              <a:t> </a:t>
            </a:r>
            <a:r>
              <a:rPr lang="fa-IR" sz="3200" b="1" dirty="0" smtClean="0">
                <a:cs typeface="B Nazanin" panose="00000400000000000000" pitchFamily="2" charset="-78"/>
              </a:rPr>
              <a:t>آزمایشگاه</a:t>
            </a:r>
            <a:endParaRPr lang="en-US" sz="3200" b="1" dirty="0" smtClean="0">
              <a:cs typeface="B Nazanin" panose="00000400000000000000" pitchFamily="2" charset="-78"/>
            </a:endParaRPr>
          </a:p>
          <a:p>
            <a:pPr lvl="0"/>
            <a:endParaRPr lang="fa-IR" sz="3200" b="1" dirty="0">
              <a:cs typeface="B Nazanin" panose="00000400000000000000" pitchFamily="2" charset="-78"/>
            </a:endParaRPr>
          </a:p>
          <a:p>
            <a:pPr lvl="0" algn="ctr"/>
            <a:r>
              <a:rPr lang="fa-IR" sz="5000" b="1" dirty="0">
                <a:cs typeface="B Nazanin" panose="00000400000000000000" pitchFamily="2" charset="-78"/>
              </a:rPr>
              <a:t>سیستم قاب سبک </a:t>
            </a:r>
            <a:r>
              <a:rPr lang="fa-IR" sz="5000" b="1" dirty="0" smtClean="0">
                <a:cs typeface="B Nazanin" panose="00000400000000000000" pitchFamily="2" charset="-78"/>
              </a:rPr>
              <a:t>فولادی</a:t>
            </a:r>
            <a:endParaRPr lang="en-US" sz="5000" b="1" dirty="0" smtClean="0">
              <a:cs typeface="B Nazanin" panose="00000400000000000000" pitchFamily="2" charset="-78"/>
            </a:endParaRPr>
          </a:p>
          <a:p>
            <a:pPr lvl="0"/>
            <a:endParaRPr lang="fa-IR" sz="3200" b="1" dirty="0">
              <a:cs typeface="B Nazanin" panose="00000400000000000000" pitchFamily="2" charset="-78"/>
            </a:endParaRPr>
          </a:p>
          <a:p>
            <a:pPr lvl="0" algn="ctr"/>
            <a:r>
              <a:rPr lang="fa-IR" sz="3200" b="1" dirty="0">
                <a:cs typeface="B Nazanin" panose="00000400000000000000" pitchFamily="2" charset="-78"/>
              </a:rPr>
              <a:t>عليرضا رنج بردار</a:t>
            </a:r>
          </a:p>
          <a:p>
            <a:pPr lvl="0" algn="ctr">
              <a:buClr>
                <a:srgbClr val="0BD0D9"/>
              </a:buClr>
            </a:pPr>
            <a:endParaRPr lang="fa-IR" sz="4000" dirty="0">
              <a:solidFill>
                <a:prstClr val="white"/>
              </a:solidFill>
              <a:cs typeface="_MRT_Khodkar" pitchFamily="2" charset="-78"/>
            </a:endParaRPr>
          </a:p>
          <a:p>
            <a:endParaRPr lang="fa-IR" dirty="0"/>
          </a:p>
        </p:txBody>
      </p:sp>
      <p:sp>
        <p:nvSpPr>
          <p:cNvPr id="5" name="Footer Placeholder 4"/>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1959115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2428" y="-315416"/>
            <a:ext cx="7851648" cy="1828800"/>
          </a:xfrm>
        </p:spPr>
        <p:txBody>
          <a:bodyPr>
            <a:normAutofit/>
          </a:bodyPr>
          <a:lstStyle/>
          <a:p>
            <a:pPr marR="45720" rtl="1">
              <a:spcBef>
                <a:spcPct val="20000"/>
              </a:spcBef>
              <a:buClr>
                <a:schemeClr val="accent3"/>
              </a:buClr>
              <a:buSzPct val="95000"/>
            </a:pPr>
            <a:r>
              <a:rPr lang="fa-IR" sz="3200" dirty="0">
                <a:solidFill>
                  <a:schemeClr val="tx1"/>
                </a:solidFill>
                <a:latin typeface="+mn-lt"/>
                <a:ea typeface="+mn-ea"/>
                <a:cs typeface="B Nazanin" panose="00000400000000000000" pitchFamily="2" charset="-78"/>
              </a:rPr>
              <a:t>ویژگی فنی مصالح </a:t>
            </a:r>
          </a:p>
        </p:txBody>
      </p:sp>
      <p:pic>
        <p:nvPicPr>
          <p:cNvPr id="7170" name="Picture 2" descr="E:\عليرضا\عمرانی\دانلود های جدید\مصالح ساختمانی\قاب های سبک فولادیLSF\New folder\Screenshot_۲۰۱۵-۰۳-۰۲-۲۱-۴۳-۱۳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8856984" cy="482453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1052736"/>
            <a:ext cx="8712968" cy="5616624"/>
          </a:xfrm>
        </p:spPr>
        <p:txBody>
          <a:bodyPr/>
          <a:lstStyle/>
          <a:p>
            <a:endParaRPr lang="fa-IR" dirty="0"/>
          </a:p>
        </p:txBody>
      </p:sp>
      <p:pic>
        <p:nvPicPr>
          <p:cNvPr id="8194" name="Picture 2" descr="E:\عليرضا\عمرانی\دانلود های جدید\مصالح ساختمانی\قاب های سبک فولادیLSF\New folder\Screenshot_۲۰۱۵-۰۳-۰۲-۲۱-۴۳-۲۰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712968" cy="561662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908720"/>
            <a:ext cx="8640960" cy="5688632"/>
          </a:xfrm>
        </p:spPr>
        <p:txBody>
          <a:bodyPr/>
          <a:lstStyle/>
          <a:p>
            <a:endParaRPr lang="fa-IR" dirty="0"/>
          </a:p>
        </p:txBody>
      </p:sp>
      <p:pic>
        <p:nvPicPr>
          <p:cNvPr id="9219" name="Picture 3" descr="E:\عليرضا\عمرانی\دانلود های جدید\مصالح ساختمانی\قاب های سبک فولادیLSF\New folder\Screenshot_۲۰۱۵-۰۳-۰۲-۲۱-۴۳-۲۶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712968" cy="569128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E:\عليرضا\عمرانی\دانلود های جدید\مصالح ساختمانی\قاب های سبک فولادیLSF\New folder\Screenshot_۲۰۱۵-۰۳-۰۲-۲۱-۴۳-۳۳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712968" cy="561662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387424"/>
            <a:ext cx="7851648" cy="1828800"/>
          </a:xfrm>
        </p:spPr>
        <p:txBody>
          <a:bodyPr>
            <a:normAutofit/>
          </a:bodyPr>
          <a:lstStyle/>
          <a:p>
            <a:pPr marR="45720" rtl="1">
              <a:spcBef>
                <a:spcPct val="20000"/>
              </a:spcBef>
              <a:buClr>
                <a:schemeClr val="accent3"/>
              </a:buClr>
              <a:buSzPct val="95000"/>
            </a:pPr>
            <a:r>
              <a:rPr lang="fa-IR" sz="3200" dirty="0">
                <a:solidFill>
                  <a:schemeClr val="tx1"/>
                </a:solidFill>
                <a:effectLst/>
                <a:latin typeface="+mn-lt"/>
                <a:ea typeface="+mn-ea"/>
                <a:cs typeface="B Nazanin" panose="00000400000000000000" pitchFamily="2" charset="-78"/>
              </a:rPr>
              <a:t>ماشین آلات مورد نیاز</a:t>
            </a:r>
          </a:p>
        </p:txBody>
      </p:sp>
      <p:sp>
        <p:nvSpPr>
          <p:cNvPr id="3" name="Subtitle 2"/>
          <p:cNvSpPr>
            <a:spLocks noGrp="1"/>
          </p:cNvSpPr>
          <p:nvPr>
            <p:ph type="subTitle" idx="1"/>
          </p:nvPr>
        </p:nvSpPr>
        <p:spPr>
          <a:xfrm>
            <a:off x="179512" y="1700808"/>
            <a:ext cx="8784976" cy="3816424"/>
          </a:xfrm>
        </p:spPr>
        <p:txBody>
          <a:bodyPr>
            <a:normAutofit/>
          </a:bodyPr>
          <a:lstStyle/>
          <a:p>
            <a:r>
              <a:rPr lang="fa-IR" sz="2800" dirty="0" smtClean="0">
                <a:cs typeface="B Badr" panose="00000400000000000000" pitchFamily="2" charset="-78"/>
              </a:rPr>
              <a:t>1- دریل</a:t>
            </a:r>
          </a:p>
          <a:p>
            <a:endParaRPr lang="fa-IR" sz="2800" dirty="0">
              <a:cs typeface="B Badr" panose="00000400000000000000" pitchFamily="2" charset="-78"/>
            </a:endParaRPr>
          </a:p>
          <a:p>
            <a:r>
              <a:rPr lang="fa-IR" sz="2800" dirty="0" smtClean="0">
                <a:cs typeface="B Badr" panose="00000400000000000000" pitchFamily="2" charset="-78"/>
              </a:rPr>
              <a:t>2-تفنگ های شلیک میخ</a:t>
            </a:r>
          </a:p>
          <a:p>
            <a:endParaRPr lang="fa-IR" sz="2800" dirty="0">
              <a:cs typeface="B Badr" panose="00000400000000000000" pitchFamily="2" charset="-78"/>
            </a:endParaRPr>
          </a:p>
          <a:p>
            <a:r>
              <a:rPr lang="fa-IR" sz="2800" dirty="0" smtClean="0">
                <a:cs typeface="B Badr" panose="00000400000000000000" pitchFamily="2" charset="-78"/>
              </a:rPr>
              <a:t>3- بالابر ها</a:t>
            </a:r>
          </a:p>
          <a:p>
            <a:endParaRPr lang="fa-IR" sz="2800" dirty="0">
              <a:cs typeface="B Badr" panose="00000400000000000000" pitchFamily="2" charset="-78"/>
            </a:endParaRPr>
          </a:p>
          <a:p>
            <a:r>
              <a:rPr lang="fa-IR" sz="2800" dirty="0" smtClean="0">
                <a:cs typeface="B Badr" panose="00000400000000000000" pitchFamily="2" charset="-78"/>
              </a:rPr>
              <a:t>4- اره های برش برای فولاد وتخته های گچی</a:t>
            </a:r>
            <a:endParaRPr lang="fa-IR" sz="2800" dirty="0">
              <a:cs typeface="B Badr" panose="00000400000000000000" pitchFamily="2" charset="-78"/>
            </a:endParaRPr>
          </a:p>
        </p:txBody>
      </p:sp>
      <p:sp>
        <p:nvSpPr>
          <p:cNvPr id="4" name="Footer Placeholder 3"/>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عليرضا\عمرانی\دانلود های جدید\مصالح ساختمانی\قاب های سبک فولادیLSF\New folder\Screenshot_۲۰۱۵-۰۳-۰۲-۲۰-۴۴-۲۰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92696"/>
            <a:ext cx="8568952"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980728"/>
            <a:ext cx="8568952" cy="5544616"/>
          </a:xfrm>
        </p:spPr>
        <p:txBody>
          <a:bodyPr/>
          <a:lstStyle/>
          <a:p>
            <a:endParaRPr lang="fa-IR" dirty="0"/>
          </a:p>
        </p:txBody>
      </p:sp>
      <p:pic>
        <p:nvPicPr>
          <p:cNvPr id="12290" name="Picture 2" descr="E:\عليرضا\عمرانی\دانلود های جدید\مصالح ساختمانی\قاب های سبک فولادیLSF\New folder\Screenshot_۲۰۱۵-۰۳-۰۲-۲۰-۴۴-۲۵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568952" cy="561662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747464"/>
            <a:ext cx="7851648" cy="1828800"/>
          </a:xfrm>
        </p:spPr>
        <p:txBody>
          <a:bodyPr>
            <a:normAutofit/>
          </a:bodyPr>
          <a:lstStyle/>
          <a:p>
            <a:r>
              <a:rPr lang="fa-IR" sz="3200" dirty="0" smtClean="0">
                <a:solidFill>
                  <a:schemeClr val="tx1"/>
                </a:solidFill>
                <a:effectLst/>
                <a:cs typeface="B Nazanin" panose="00000400000000000000" pitchFamily="2" charset="-78"/>
              </a:rPr>
              <a:t>مشخصات</a:t>
            </a:r>
            <a:r>
              <a:rPr lang="fa-IR" sz="3600" dirty="0" smtClean="0">
                <a:solidFill>
                  <a:schemeClr val="tx1"/>
                </a:solidFill>
                <a:effectLst/>
                <a:cs typeface="B Nazanin" panose="00000400000000000000" pitchFamily="2" charset="-78"/>
              </a:rPr>
              <a:t> </a:t>
            </a:r>
            <a:r>
              <a:rPr lang="fa-IR" sz="3200" dirty="0" smtClean="0">
                <a:solidFill>
                  <a:schemeClr val="tx1"/>
                </a:solidFill>
                <a:effectLst/>
                <a:cs typeface="B Nazanin" panose="00000400000000000000" pitchFamily="2" charset="-78"/>
              </a:rPr>
              <a:t>فولادهای</a:t>
            </a:r>
            <a:r>
              <a:rPr lang="fa-IR" sz="3600" dirty="0" smtClean="0">
                <a:solidFill>
                  <a:schemeClr val="tx1"/>
                </a:solidFill>
                <a:effectLst/>
                <a:cs typeface="B Nazanin" panose="00000400000000000000" pitchFamily="2" charset="-78"/>
              </a:rPr>
              <a:t> مجاز</a:t>
            </a:r>
            <a:endParaRPr lang="fa-IR" sz="3600" dirty="0">
              <a:solidFill>
                <a:schemeClr val="tx1"/>
              </a:solidFill>
              <a:effectLst/>
              <a:cs typeface="B Nazanin" panose="00000400000000000000" pitchFamily="2" charset="-78"/>
            </a:endParaRPr>
          </a:p>
        </p:txBody>
      </p:sp>
      <p:pic>
        <p:nvPicPr>
          <p:cNvPr id="13317" name="Picture 5" descr="E:\عليرضا\عمرانی\دانلود های جدید\مصالح ساختمانی\قاب های سبک فولادیLSF\New folder\Screenshot_۲۰۱۵-۰۳-۰۲-۲۰-۴۴-۳۰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268760"/>
            <a:ext cx="5328592" cy="226664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E:\عليرضا\عمرانی\دانلود های جدید\مصالح ساختمانی\قاب های سبک فولادیLSF\New folder\Screenshot_۲۰۱۵-۰۳-۰۲-۲۰-۴۴-۳۶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5359" y="3645024"/>
            <a:ext cx="4946678" cy="314096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916" y="-459432"/>
            <a:ext cx="8951490" cy="1828800"/>
          </a:xfrm>
        </p:spPr>
        <p:txBody>
          <a:bodyPr>
            <a:normAutofit/>
          </a:bodyPr>
          <a:lstStyle/>
          <a:p>
            <a:pPr marR="45720" rtl="1">
              <a:lnSpc>
                <a:spcPct val="90000"/>
              </a:lnSpc>
              <a:spcBef>
                <a:spcPct val="20000"/>
              </a:spcBef>
              <a:buClr>
                <a:schemeClr val="accent3"/>
              </a:buClr>
              <a:buSzPct val="95000"/>
            </a:pPr>
            <a:r>
              <a:rPr lang="fa-IR" sz="2800" dirty="0">
                <a:solidFill>
                  <a:schemeClr val="tx1"/>
                </a:solidFill>
                <a:effectLst>
                  <a:outerShdw blurRad="38100" dist="38100" dir="2700000" algn="tl">
                    <a:srgbClr val="000000">
                      <a:alpha val="43137"/>
                    </a:srgbClr>
                  </a:outerShdw>
                </a:effectLst>
                <a:latin typeface="+mn-lt"/>
                <a:ea typeface="+mn-ea"/>
                <a:cs typeface="B Nazanin" panose="00000400000000000000" pitchFamily="2" charset="-78"/>
              </a:rPr>
              <a:t>مراحل </a:t>
            </a:r>
            <a:r>
              <a:rPr lang="fa-IR" sz="2800" dirty="0" smtClean="0">
                <a:solidFill>
                  <a:schemeClr val="tx1"/>
                </a:solidFill>
                <a:effectLst>
                  <a:outerShdw blurRad="38100" dist="38100" dir="2700000" algn="tl">
                    <a:srgbClr val="000000">
                      <a:alpha val="43137"/>
                    </a:srgbClr>
                  </a:outerShdw>
                </a:effectLst>
                <a:latin typeface="+mn-lt"/>
                <a:ea typeface="+mn-ea"/>
                <a:cs typeface="B Nazanin" panose="00000400000000000000" pitchFamily="2" charset="-78"/>
              </a:rPr>
              <a:t>اجرای </a:t>
            </a:r>
            <a:r>
              <a:rPr lang="fa-IR" sz="2800" dirty="0">
                <a:solidFill>
                  <a:schemeClr val="tx1"/>
                </a:solidFill>
                <a:effectLst>
                  <a:outerShdw blurRad="38100" dist="38100" dir="2700000" algn="tl">
                    <a:srgbClr val="000000">
                      <a:alpha val="43137"/>
                    </a:srgbClr>
                  </a:outerShdw>
                </a:effectLst>
                <a:latin typeface="+mn-lt"/>
                <a:ea typeface="+mn-ea"/>
                <a:cs typeface="B Nazanin" panose="00000400000000000000" pitchFamily="2" charset="-78"/>
              </a:rPr>
              <a:t>بخش های مختلف سازه فولادی سبک</a:t>
            </a:r>
          </a:p>
        </p:txBody>
      </p:sp>
      <p:sp>
        <p:nvSpPr>
          <p:cNvPr id="3" name="Subtitle 2"/>
          <p:cNvSpPr>
            <a:spLocks noGrp="1"/>
          </p:cNvSpPr>
          <p:nvPr>
            <p:ph type="subTitle" idx="1"/>
          </p:nvPr>
        </p:nvSpPr>
        <p:spPr>
          <a:xfrm>
            <a:off x="179512" y="1556792"/>
            <a:ext cx="8712968" cy="5112568"/>
          </a:xfrm>
        </p:spPr>
        <p:txBody>
          <a:bodyPr>
            <a:normAutofit fontScale="85000" lnSpcReduction="10000"/>
          </a:bodyPr>
          <a:lstStyle/>
          <a:p>
            <a:r>
              <a:rPr lang="fa-IR" sz="3300" b="1" dirty="0">
                <a:effectLst>
                  <a:outerShdw blurRad="38100" dist="38100" dir="2700000" algn="tl">
                    <a:srgbClr val="000000">
                      <a:alpha val="43137"/>
                    </a:srgbClr>
                  </a:outerShdw>
                </a:effectLst>
                <a:cs typeface="B Nazanin" panose="00000400000000000000" pitchFamily="2" charset="-78"/>
              </a:rPr>
              <a:t>مرحله اول – طراحی</a:t>
            </a:r>
          </a:p>
          <a:p>
            <a:r>
              <a:rPr lang="fa-IR" sz="2900" dirty="0">
                <a:cs typeface="B Badr" panose="00000400000000000000" pitchFamily="2" charset="-78"/>
              </a:rPr>
              <a:t>ابتدا پلان اولیه (پلان معماری) طبق نظر و درخواست کارفرما با توجه به ویلایی بودن (فلت،دوبلکس،تریبلکس) یا در چند طبقه (آپارتمانی) تهیه و سپس طرح معماری تهیه شده با نرم افزارهای کامپیوتری اسکلت اصلی ساختمان (سازه) شامل تمامی دیتایل ها و محاسبات که شامل مقاومتهای باد ،برف ،زلزله و بارهای مختلف (زنده ،مرده) و رعایت فواصل ستون های باربر از هم، ضخامت ، عرض و نوع ستونها و تیر ها تعریف و جانمایی می گردد.</a:t>
            </a:r>
          </a:p>
          <a:p>
            <a:r>
              <a:rPr lang="fa-IR" sz="2900" dirty="0">
                <a:cs typeface="B Badr" panose="00000400000000000000" pitchFamily="2" charset="-78"/>
              </a:rPr>
              <a:t>در این مرحله که تمامی محاسبات با نرم افزارها و مطابق استانداردهای مشخص انجام شده ، مسیر انتقال تمامی تاسیسات مکانیکال (آب گرم وسرد ) و برق نیز مشخص و در زمان تولید با دستگاههای مشخص پانچ و سوراخ می گردد. تمامی برشها و جای پیچها (اتصالات سازه ای ) در این مرحله  طراحی و تعیین می شود.</a:t>
            </a:r>
          </a:p>
          <a:p>
            <a:r>
              <a:rPr lang="fa-IR" sz="2900" dirty="0">
                <a:cs typeface="B Badr" panose="00000400000000000000" pitchFamily="2" charset="-78"/>
              </a:rPr>
              <a:t>نکته ای که مهم و قابل توجه می باشد این است که هیچگونه محدودیتی در طراحی و اجرای ساختمانهای پیش ساخته (صنعتی سازی) وجود ندارد.در هر طرح و نقشه و ابعادی که مبتنی بر معماری ایرانی- بومی – معماری مدرن، کلاسیک قابل طراحی و ساخت می باشد.</a:t>
            </a:r>
          </a:p>
          <a:p>
            <a:endParaRPr lang="fa-IR" dirty="0"/>
          </a:p>
        </p:txBody>
      </p:sp>
      <p:sp>
        <p:nvSpPr>
          <p:cNvPr id="4" name="Footer Placeholder 3"/>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764704"/>
            <a:ext cx="8784976" cy="5904656"/>
          </a:xfrm>
        </p:spPr>
        <p:txBody>
          <a:bodyPr/>
          <a:lstStyle/>
          <a:p>
            <a:endParaRPr lang="fa-IR" dirty="0"/>
          </a:p>
        </p:txBody>
      </p:sp>
      <p:pic>
        <p:nvPicPr>
          <p:cNvPr id="14338" name="Picture 2" descr="E:\عليرضا\عمرانی\دانلود های جدید\مصالح ساختمانی\قاب های سبک فولادیLSF\New folder\Screenshot_۲۰۱۵-۰۳-۰۲-۲۰-۴۶-۳۱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8712968"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908720"/>
            <a:ext cx="8352928" cy="5616624"/>
          </a:xfrm>
        </p:spPr>
        <p:txBody>
          <a:bodyPr/>
          <a:lstStyle/>
          <a:p>
            <a:endParaRPr lang="fa-IR" dirty="0"/>
          </a:p>
        </p:txBody>
      </p:sp>
      <p:pic>
        <p:nvPicPr>
          <p:cNvPr id="1026" name="Picture 2" descr="E:\عليرضا\عمرانی\دانلود های جدید\مصالح ساختمانی\قاب های سبک فولادیLSF\New folder\Screenshot_۲۰۱۵-۰۳-۰۲-۲۰-۴۲-۰۰.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980728"/>
            <a:ext cx="8280920" cy="554461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0024" y="980728"/>
            <a:ext cx="8694464" cy="5688632"/>
          </a:xfrm>
        </p:spPr>
        <p:txBody>
          <a:bodyPr/>
          <a:lstStyle/>
          <a:p>
            <a:endParaRPr lang="fa-IR" dirty="0"/>
          </a:p>
        </p:txBody>
      </p:sp>
      <p:pic>
        <p:nvPicPr>
          <p:cNvPr id="15362" name="Picture 2" descr="E:\عليرضا\عمرانی\دانلود های جدید\مصالح ساختمانی\قاب های سبک فولادیLSF\New folder\Screenshot_۲۰۱۵-۰۳-۰۲-۲۰-۴۶-۳۶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24" y="980728"/>
            <a:ext cx="8694464" cy="568863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038" y="764704"/>
            <a:ext cx="8856984" cy="5976664"/>
          </a:xfrm>
        </p:spPr>
        <p:txBody>
          <a:bodyPr>
            <a:normAutofit fontScale="25000" lnSpcReduction="20000"/>
          </a:bodyPr>
          <a:lstStyle/>
          <a:p>
            <a:pPr>
              <a:lnSpc>
                <a:spcPct val="110000"/>
              </a:lnSpc>
            </a:pPr>
            <a:r>
              <a:rPr lang="fa-IR" sz="11200" b="1" dirty="0">
                <a:effectLst>
                  <a:outerShdw blurRad="38100" dist="38100" dir="2700000" algn="tl">
                    <a:srgbClr val="000000">
                      <a:alpha val="43137"/>
                    </a:srgbClr>
                  </a:outerShdw>
                </a:effectLst>
                <a:cs typeface="B Nazanin" panose="00000400000000000000" pitchFamily="2" charset="-78"/>
              </a:rPr>
              <a:t>مرحله دوم – پی </a:t>
            </a:r>
          </a:p>
          <a:p>
            <a:r>
              <a:rPr lang="fa-IR" sz="9200" dirty="0" smtClean="0">
                <a:cs typeface="B Badr" panose="00000400000000000000" pitchFamily="2" charset="-78"/>
              </a:rPr>
              <a:t>شالوده </a:t>
            </a:r>
            <a:r>
              <a:rPr lang="fa-IR" sz="9200" dirty="0">
                <a:cs typeface="B Badr" panose="00000400000000000000" pitchFamily="2" charset="-78"/>
              </a:rPr>
              <a:t>مرسوم براي سيستم ساختماني قاب سبك فولادي سرد نورد شده از نوع نواري و يا در صورت لزوم </a:t>
            </a:r>
            <a:r>
              <a:rPr lang="fa-IR" sz="9200" dirty="0" smtClean="0">
                <a:cs typeface="B Badr" panose="00000400000000000000" pitchFamily="2" charset="-78"/>
              </a:rPr>
              <a:t>شالوده گسترده </a:t>
            </a:r>
            <a:r>
              <a:rPr lang="fa-IR" sz="9200" dirty="0">
                <a:cs typeface="B Badr" panose="00000400000000000000" pitchFamily="2" charset="-78"/>
              </a:rPr>
              <a:t>مي باشد.  </a:t>
            </a:r>
          </a:p>
          <a:p>
            <a:r>
              <a:rPr lang="fa-IR" sz="9200" dirty="0">
                <a:cs typeface="B Badr" panose="00000400000000000000" pitchFamily="2" charset="-78"/>
              </a:rPr>
              <a:t>در ساختمان هايي كه تراز كف ساختمان پائين تر از زمين طبيعي است مي توان ديوارهاي بتن مسلح را در پيرامون طبقه زيرزمين و نيز زير تمامي ديوار هاي باربر داخلي اجرا نمود . بايد توجه شود كه سختي جانبي طبقه زيرين بتن آرمه بايد حداقل 10 برابر سختي جانبي سازه فولادي سردنورد شده فوقاني باشد و در اين صورت مي توان بخش هاي فولادي سبك و بتن آرمه را مستقل طراحي نمود.</a:t>
            </a:r>
          </a:p>
          <a:p>
            <a:r>
              <a:rPr lang="fa-IR" sz="9200" dirty="0">
                <a:cs typeface="B Badr" panose="00000400000000000000" pitchFamily="2" charset="-78"/>
              </a:rPr>
              <a:t>ضروري است دقت لازم براي اجراي سطح بالايي شالوده به صورت تراز و بدون هر گونه نقص به منظور نصب ديوارهاي باربر، به عمل آيد . اگر به هر دليل سطح بالايي تراز نباشد بايد تمهيداتي براي ايجاد سطح باربر صاف بين ترك تحتاني يا ترك پيراموني و شالوده در نظر گرفته شود . حداكثر فاصله قابل قبول سطح شالوده و ترك تحتاني ديوارهاي باربر 6.4 ميلي متر مي باشد كه بايد با قرار دادن صفحات باربر پر كننده يا اجراي گروت پركننده سطح مسطح مورد نظر را ايجاد نمود.</a:t>
            </a:r>
          </a:p>
          <a:p>
            <a:r>
              <a:rPr lang="fa-IR" sz="9200" dirty="0">
                <a:cs typeface="B Badr" panose="00000400000000000000" pitchFamily="2" charset="-78"/>
              </a:rPr>
              <a:t>هيچ يك از اعضاء قاب هاي فولادي سبك نبايد در تماس مستقيم با زمين قرار گيرد و بدين منظور بايد با تمهيداتي قاب در ارتفاع كافي بالاي تراز زمين نصب شود. </a:t>
            </a:r>
          </a:p>
          <a:p>
            <a:r>
              <a:rPr lang="fa-IR" sz="9200" dirty="0">
                <a:cs typeface="B Badr" panose="00000400000000000000" pitchFamily="2" charset="-78"/>
              </a:rPr>
              <a:t>بايد از تماس مستقيم ترك تحتاني ديوار يا هر بخش ديگري از قاب بندي با بتن تازه جلوگيري شود . به طور </a:t>
            </a:r>
            <a:r>
              <a:rPr lang="fa-IR" sz="9200" dirty="0" smtClean="0">
                <a:cs typeface="B Badr" panose="00000400000000000000" pitchFamily="2" charset="-78"/>
              </a:rPr>
              <a:t>مثال مي </a:t>
            </a:r>
            <a:r>
              <a:rPr lang="fa-IR" sz="9200" dirty="0">
                <a:cs typeface="B Badr" panose="00000400000000000000" pitchFamily="2" charset="-78"/>
              </a:rPr>
              <a:t>توان اطراف قطعه سرد نورد شده را با پوشش پلي اتيلن پوشش داد. ضوابط طرح و اجراي شالوده ها بايد مطابق بخش مبحث نهم مقررات ملي ساختمان باشد. همچنين در اين نوع فونداسيون قابليت اجراي محل چاه ارت – لوله فاضلاب وساير موارد ديده شده است. </a:t>
            </a:r>
          </a:p>
          <a:p>
            <a:endParaRPr lang="fa-IR" dirty="0"/>
          </a:p>
        </p:txBody>
      </p:sp>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904656"/>
          </a:xfrm>
        </p:spPr>
        <p:txBody>
          <a:bodyPr/>
          <a:lstStyle/>
          <a:p>
            <a:endParaRPr lang="fa-IR" dirty="0"/>
          </a:p>
        </p:txBody>
      </p:sp>
      <p:pic>
        <p:nvPicPr>
          <p:cNvPr id="17411" name="Picture 3" descr="E:\عليرضا\عمرانی\دانلود های جدید\مصالح ساختمانی\قاب های سبک فولادیLSF\New folder\Screenshot_۲۰۱۵-۰۳-۰۲-۲۰-۴۶-۴۰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84976"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836712"/>
            <a:ext cx="8928992" cy="5904656"/>
          </a:xfrm>
        </p:spPr>
        <p:txBody>
          <a:bodyPr/>
          <a:lstStyle/>
          <a:p>
            <a:endParaRPr lang="fa-IR" dirty="0"/>
          </a:p>
        </p:txBody>
      </p:sp>
      <p:pic>
        <p:nvPicPr>
          <p:cNvPr id="18434" name="Picture 2" descr="E:\عليرضا\عمرانی\دانلود های جدید\مصالح ساختمانی\قاب های سبک فولادیLSF\New folder\Screenshot_۲۰۱۵-۰۳-۰۲-۲۰-۴۷-۰۶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928992"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620688"/>
            <a:ext cx="8784976" cy="5904656"/>
          </a:xfrm>
        </p:spPr>
        <p:txBody>
          <a:bodyPr>
            <a:normAutofit/>
          </a:bodyPr>
          <a:lstStyle/>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مرحله سوم – اسكلت ساختمان </a:t>
            </a:r>
          </a:p>
          <a:p>
            <a:pPr>
              <a:lnSpc>
                <a:spcPct val="90000"/>
              </a:lnSpc>
            </a:pPr>
            <a:endParaRPr lang="fa-IR" sz="2800" b="1" dirty="0">
              <a:effectLst>
                <a:outerShdw blurRad="38100" dist="38100" dir="2700000" algn="tl">
                  <a:srgbClr val="000000">
                    <a:alpha val="43137"/>
                  </a:srgbClr>
                </a:outerShdw>
              </a:effectLst>
              <a:cs typeface="B Nazanin" panose="00000400000000000000" pitchFamily="2" charset="-78"/>
            </a:endParaRPr>
          </a:p>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الف ) دیوار</a:t>
            </a:r>
          </a:p>
          <a:p>
            <a:r>
              <a:rPr lang="fa-IR" sz="2500" dirty="0">
                <a:cs typeface="B Badr" panose="00000400000000000000" pitchFamily="2" charset="-78"/>
              </a:rPr>
              <a:t>در سازه فولادی سبک، بار جانبی و بار ثقلی را دیوارها تحمل می کنند. دیوارها به صورت توخالی هستند و می توان این فاصله خالی را با بتن سبک یا فوم پلی استایرن پر کرد. </a:t>
            </a:r>
          </a:p>
          <a:p>
            <a:r>
              <a:rPr lang="fa-IR" sz="2500" dirty="0">
                <a:cs typeface="B Badr" panose="00000400000000000000" pitchFamily="2" charset="-78"/>
              </a:rPr>
              <a:t>این دیوارها شامل ديوارهاي باربر و ديوارهاي غيرسازه اي مي باشد. دو نوع روش اجرايي براي ساخت قاب بندي ديوارها در ساختمان وجود دارد . قاب بندي ديوارهاي باربر را مي توان در محل كارگاه مشروط بر ايجاد يك سطح تراز و شاسي كشي مناسب ساخت و سپس در جاي دقيق بر پا داشت . روش ديگر، توليد پانل پيش ساخته در كارخانه است كه در آن پيش سازي سقف ها، ديوارها و خرپاها به كمك ميزهاي مونتاژ انجام و پس از حمل به محل، عمليات نصب پانل هاي آماده انجام مي شود. اجراي ديوارهاي غير باربر در هر دو روش مي تواند بعد از اجراي ديوارهاي باربر و سقف انجام شود. </a:t>
            </a:r>
          </a:p>
          <a:p>
            <a:endParaRPr lang="fa-IR" dirty="0"/>
          </a:p>
        </p:txBody>
      </p:sp>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904656"/>
          </a:xfrm>
        </p:spPr>
        <p:txBody>
          <a:bodyPr/>
          <a:lstStyle/>
          <a:p>
            <a:endParaRPr lang="fa-IR" dirty="0"/>
          </a:p>
        </p:txBody>
      </p:sp>
      <p:pic>
        <p:nvPicPr>
          <p:cNvPr id="19458" name="Picture 2" descr="E:\عليرضا\عمرانی\دانلود های جدید\مصالح ساختمانی\قاب های سبک فولادیLSF\New folder\Screenshot_۲۰۱۵-۰۳-۰۲-۲۰-۴۸-۰۵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84976"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904656"/>
          </a:xfrm>
        </p:spPr>
        <p:txBody>
          <a:bodyPr/>
          <a:lstStyle/>
          <a:p>
            <a:endParaRPr lang="fa-IR" dirty="0"/>
          </a:p>
        </p:txBody>
      </p:sp>
      <p:pic>
        <p:nvPicPr>
          <p:cNvPr id="20482" name="Picture 2" descr="E:\عليرضا\عمرانی\دانلود های جدید\مصالح ساختمانی\قاب های سبک فولادیLSF\New folder\Screenshot_۲۰۱۵-۰۳-۰۲-۲۰-۴۸-۱۴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84976"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904656"/>
          </a:xfrm>
        </p:spPr>
        <p:txBody>
          <a:bodyPr/>
          <a:lstStyle/>
          <a:p>
            <a:endParaRPr lang="fa-IR" dirty="0"/>
          </a:p>
        </p:txBody>
      </p:sp>
      <p:pic>
        <p:nvPicPr>
          <p:cNvPr id="21506" name="Picture 2" descr="E:\عليرضا\عمرانی\دانلود های جدید\مصالح ساختمانی\قاب های سبک فولادیLSF\New folder\Screenshot_۲۰۱۵-۰۳-۰۲-۲۰-۴۸-۲۳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08" y="836712"/>
            <a:ext cx="8793980"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836712"/>
            <a:ext cx="8856984" cy="5832648"/>
          </a:xfrm>
        </p:spPr>
        <p:txBody>
          <a:bodyPr/>
          <a:lstStyle/>
          <a:p>
            <a:endParaRPr lang="fa-IR" dirty="0"/>
          </a:p>
        </p:txBody>
      </p:sp>
      <p:pic>
        <p:nvPicPr>
          <p:cNvPr id="22530" name="Picture 2" descr="E:\عليرضا\عمرانی\دانلود های جدید\مصالح ساختمانی\قاب های سبک فولادیLSF\New folder\Screenshot_۲۰۱۵-۰۳-۰۲-۲۰-۴۸-۲۹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59260"/>
            <a:ext cx="8856984" cy="581009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904656"/>
          </a:xfrm>
        </p:spPr>
        <p:txBody>
          <a:bodyPr/>
          <a:lstStyle/>
          <a:p>
            <a:endParaRPr lang="fa-IR" dirty="0"/>
          </a:p>
        </p:txBody>
      </p:sp>
      <p:pic>
        <p:nvPicPr>
          <p:cNvPr id="26626" name="Picture 2" descr="E:\عليرضا\عمرانی\دانلود های جدید\مصالح ساختمانی\قاب های سبک فولادیLSF\New folder\Screenshot_۲۰۱۵-۰۳-۰۲-۲۱-۴۴-۱۹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4673600" cy="3962400"/>
          </a:xfrm>
          <a:prstGeom prst="rect">
            <a:avLst/>
          </a:prstGeom>
          <a:noFill/>
          <a:extLst>
            <a:ext uri="{909E8E84-426E-40DD-AFC4-6F175D3DCCD1}">
              <a14:hiddenFill xmlns:a14="http://schemas.microsoft.com/office/drawing/2010/main">
                <a:solidFill>
                  <a:srgbClr val="FFFFFF"/>
                </a:solidFill>
              </a14:hiddenFill>
            </a:ext>
          </a:extLst>
        </p:spPr>
      </p:pic>
      <p:pic>
        <p:nvPicPr>
          <p:cNvPr id="26627" name="Picture 3" descr="E:\عليرضا\عمرانی\دانلود های جدید\مصالح ساختمانی\قاب های سبک فولادیLSF\New folder\Screenshot_۲۰۱۵-۰۳-۰۲-۲۱-۴۴-۳۴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854389"/>
            <a:ext cx="3550211" cy="53713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3432623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4024" y="-531440"/>
            <a:ext cx="7851648" cy="1828800"/>
          </a:xfrm>
        </p:spPr>
        <p:txBody>
          <a:bodyPr>
            <a:normAutofit/>
          </a:bodyPr>
          <a:lstStyle/>
          <a:p>
            <a:pPr marR="45720" rtl="1">
              <a:spcBef>
                <a:spcPct val="20000"/>
              </a:spcBef>
              <a:buClr>
                <a:schemeClr val="accent3"/>
              </a:buClr>
              <a:buSzPct val="95000"/>
            </a:pPr>
            <a:r>
              <a:rPr lang="fa-IR" sz="3200" dirty="0">
                <a:solidFill>
                  <a:schemeClr val="tx1"/>
                </a:solidFill>
                <a:effectLst/>
                <a:latin typeface="+mn-lt"/>
                <a:ea typeface="+mn-ea"/>
                <a:cs typeface="B Nazanin" panose="00000400000000000000" pitchFamily="2" charset="-78"/>
              </a:rPr>
              <a:t>تعریف سیستم</a:t>
            </a:r>
          </a:p>
        </p:txBody>
      </p:sp>
      <p:sp>
        <p:nvSpPr>
          <p:cNvPr id="3" name="Subtitle 2"/>
          <p:cNvSpPr>
            <a:spLocks noGrp="1"/>
          </p:cNvSpPr>
          <p:nvPr>
            <p:ph type="subTitle" idx="1"/>
          </p:nvPr>
        </p:nvSpPr>
        <p:spPr>
          <a:xfrm>
            <a:off x="323528" y="1556792"/>
            <a:ext cx="8502768" cy="5040560"/>
          </a:xfrm>
        </p:spPr>
        <p:txBody>
          <a:bodyPr/>
          <a:lstStyle/>
          <a:p>
            <a:pPr algn="just">
              <a:lnSpc>
                <a:spcPct val="115000"/>
              </a:lnSpc>
            </a:pPr>
            <a:endParaRPr lang="fa-IR" sz="2800" dirty="0" smtClean="0">
              <a:latin typeface="Calibri"/>
              <a:cs typeface="B Badr" panose="00000400000000000000" pitchFamily="2" charset="-78"/>
            </a:endParaRPr>
          </a:p>
        </p:txBody>
      </p:sp>
      <p:pic>
        <p:nvPicPr>
          <p:cNvPr id="2050" name="Picture 2" descr="E:\عليرضا\عمرانی\دانلود های جدید\مصالح ساختمانی\قاب های سبک فولادیLSF\New folder\Screenshot_۲۰۱۵-۰۳-۰۲-۲۱-۴۲-۳۰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8568952" cy="511256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832648"/>
          </a:xfrm>
        </p:spPr>
        <p:txBody>
          <a:bodyPr/>
          <a:lstStyle/>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ب ) سقف</a:t>
            </a:r>
          </a:p>
          <a:p>
            <a:r>
              <a:rPr lang="fa-IR" sz="2500" dirty="0" smtClean="0">
                <a:cs typeface="B Badr" panose="00000400000000000000" pitchFamily="2" charset="-78"/>
              </a:rPr>
              <a:t>سيستم </a:t>
            </a:r>
            <a:r>
              <a:rPr lang="fa-IR" sz="2500" dirty="0">
                <a:cs typeface="B Badr" panose="00000400000000000000" pitchFamily="2" charset="-78"/>
              </a:rPr>
              <a:t>سقف ساز ه اي شامل تيرچه، ترك پيراموني، سخت كننده هاي جان، بست هاي تسمه اي، بست هاي انسجام دهنده و انواع پوشش از قبيل صفحات ساز ه اي چوبي، فولادي مي باشد. همچنين كاربرد سقف هاي مركب بتن و عرشه فولادي با رعايت ضوابط مربوط مجاز است</a:t>
            </a:r>
            <a:r>
              <a:rPr lang="fa-IR" sz="2500" dirty="0" smtClean="0">
                <a:cs typeface="B Badr" panose="00000400000000000000" pitchFamily="2" charset="-78"/>
              </a:rPr>
              <a:t>.</a:t>
            </a:r>
          </a:p>
          <a:p>
            <a:endParaRPr lang="fa-IR" dirty="0"/>
          </a:p>
        </p:txBody>
      </p:sp>
      <p:pic>
        <p:nvPicPr>
          <p:cNvPr id="23554" name="Picture 2" descr="E:\عليرضا\عمرانی\دانلود های جدید\مصالح ساختمانی\قاب های سبک فولادیLSF\New folder\Screenshot_۲۰۱۵-۰۳-۰۲-۲۰-۵۰-۰۸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36912"/>
            <a:ext cx="4176464" cy="392436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832648"/>
          </a:xfrm>
        </p:spPr>
        <p:txBody>
          <a:bodyPr/>
          <a:lstStyle/>
          <a:p>
            <a:endParaRPr lang="fa-IR" dirty="0"/>
          </a:p>
        </p:txBody>
      </p:sp>
      <p:pic>
        <p:nvPicPr>
          <p:cNvPr id="24579" name="Picture 3" descr="E:\عليرضا\عمرانی\دانلود های جدید\مصالح ساختمانی\قاب های سبک فولادیLSF\New folder\Screenshot_۲۰۱۵-۰۳-۰۲-۲۰-۵۰-۲۲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84976"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904656"/>
          </a:xfrm>
        </p:spPr>
        <p:txBody>
          <a:bodyPr/>
          <a:lstStyle/>
          <a:p>
            <a:endParaRPr lang="fa-IR" dirty="0"/>
          </a:p>
        </p:txBody>
      </p:sp>
      <p:pic>
        <p:nvPicPr>
          <p:cNvPr id="25603" name="Picture 3" descr="E:\عليرضا\عمرانی\دانلود های جدید\مصالح ساختمانی\قاب های سبک فولادیLSF\New folder\Screenshot_۲۰۱۵-۰۳-۰۲-۲۱-۴۵-۲۳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84976"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856984" cy="5904656"/>
          </a:xfrm>
        </p:spPr>
        <p:txBody>
          <a:bodyPr/>
          <a:lstStyle/>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ساخت خرپاها</a:t>
            </a:r>
          </a:p>
          <a:p>
            <a:r>
              <a:rPr lang="fa-IR" sz="2500" dirty="0" smtClean="0">
                <a:cs typeface="B Badr" panose="00000400000000000000" pitchFamily="2" charset="-78"/>
              </a:rPr>
              <a:t>اعضاي </a:t>
            </a:r>
            <a:r>
              <a:rPr lang="fa-IR" sz="2500" dirty="0">
                <a:cs typeface="B Badr" panose="00000400000000000000" pitchFamily="2" charset="-78"/>
              </a:rPr>
              <a:t>خرپاي فولادي بايد به طور دقيق برش خورده و به طرز مناسب به يكديگر متصل شوند . بيشينه فضاي خالي بين اعضاي جان نبايد بيش از 12.7 ميلي متر باشد . موقعيت اعضاي يال خرپا ، جان خرپا و </a:t>
            </a:r>
            <a:r>
              <a:rPr lang="fa-IR" sz="2500" dirty="0" smtClean="0">
                <a:cs typeface="B Badr" panose="00000400000000000000" pitchFamily="2" charset="-78"/>
              </a:rPr>
              <a:t>گره ها </a:t>
            </a:r>
            <a:r>
              <a:rPr lang="fa-IR" sz="2500" dirty="0">
                <a:cs typeface="B Badr" panose="00000400000000000000" pitchFamily="2" charset="-78"/>
              </a:rPr>
              <a:t>بايد مطابق </a:t>
            </a:r>
            <a:r>
              <a:rPr lang="fa-IR" sz="2500" dirty="0" smtClean="0">
                <a:cs typeface="B Badr" panose="00000400000000000000" pitchFamily="2" charset="-78"/>
              </a:rPr>
              <a:t>نقشه </a:t>
            </a:r>
            <a:r>
              <a:rPr lang="fa-IR" sz="2500" dirty="0">
                <a:cs typeface="B Badr" panose="00000400000000000000" pitchFamily="2" charset="-78"/>
              </a:rPr>
              <a:t>ها اجرا شود</a:t>
            </a:r>
            <a:r>
              <a:rPr lang="fa-IR" sz="2500" dirty="0" smtClean="0">
                <a:cs typeface="B Badr" panose="00000400000000000000" pitchFamily="2" charset="-78"/>
              </a:rPr>
              <a:t>.</a:t>
            </a:r>
          </a:p>
          <a:p>
            <a:endParaRPr lang="fa-IR" dirty="0"/>
          </a:p>
          <a:p>
            <a:endParaRPr lang="fa-IR" dirty="0"/>
          </a:p>
        </p:txBody>
      </p:sp>
      <p:pic>
        <p:nvPicPr>
          <p:cNvPr id="27650" name="Picture 2" descr="E:\عليرضا\عمرانی\دانلود های جدید\مصالح ساختمانی\قاب های سبک فولادیLSF\New folder\Screenshot_۲۰۱۵-۰۳-۰۲-۲۰-۵۰-۲۷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091739"/>
            <a:ext cx="4320480" cy="1826649"/>
          </a:xfrm>
          <a:prstGeom prst="rect">
            <a:avLst/>
          </a:prstGeom>
          <a:noFill/>
          <a:extLst>
            <a:ext uri="{909E8E84-426E-40DD-AFC4-6F175D3DCCD1}">
              <a14:hiddenFill xmlns:a14="http://schemas.microsoft.com/office/drawing/2010/main">
                <a:solidFill>
                  <a:srgbClr val="FFFFFF"/>
                </a:solidFill>
              </a14:hiddenFill>
            </a:ext>
          </a:extLst>
        </p:spPr>
      </p:pic>
      <p:pic>
        <p:nvPicPr>
          <p:cNvPr id="27651" name="Picture 3" descr="E:\عليرضا\عمرانی\دانلود های جدید\مصالح ساختمانی\قاب های سبک فولادیLSF\New folder\Screenshot_۲۰۱۵-۰۳-۰۲-۲۰-۵۰-۳۱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293096"/>
            <a:ext cx="4007433" cy="240736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82012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836712"/>
            <a:ext cx="8568952" cy="5832648"/>
          </a:xfrm>
        </p:spPr>
        <p:txBody>
          <a:bodyPr/>
          <a:lstStyle/>
          <a:p>
            <a:endParaRPr lang="fa-IR" dirty="0"/>
          </a:p>
        </p:txBody>
      </p:sp>
      <p:pic>
        <p:nvPicPr>
          <p:cNvPr id="28675" name="Picture 3" descr="E:\عليرضا\عمرانی\دانلود های جدید\مصالح ساختمانی\قاب های سبک فولادیLSF\New folder\Screenshot_۲۰۱۵-۰۳-۰۲-۲۰-۵۰-۳۶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568952"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82012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764704"/>
            <a:ext cx="8712968" cy="5904656"/>
          </a:xfrm>
        </p:spPr>
        <p:txBody>
          <a:bodyPr>
            <a:normAutofit/>
          </a:bodyPr>
          <a:lstStyle/>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مرحله چهارم – پوشش هاي خارجي وداخلي سقف – ديوار</a:t>
            </a:r>
          </a:p>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ایزولاسیون </a:t>
            </a:r>
          </a:p>
          <a:p>
            <a:r>
              <a:rPr lang="fa-IR" sz="2500" dirty="0" smtClean="0">
                <a:cs typeface="B Badr" panose="00000400000000000000" pitchFamily="2" charset="-78"/>
              </a:rPr>
              <a:t>با </a:t>
            </a:r>
            <a:r>
              <a:rPr lang="fa-IR" sz="2500" dirty="0">
                <a:cs typeface="B Badr" panose="00000400000000000000" pitchFamily="2" charset="-78"/>
              </a:rPr>
              <a:t>استفاده از مرغوب ترین عایق های حرارتی و صوتی ساختمانی با روشهای روز دنیا در جداره های خارجی از تبادل حرارت و صدا جلوگیری می شود، این تکنیکها نه تنها قابلیت تطابق در هر اقلیم و شرایطی را دارا می باشد بلکه در صرفه جویی انرژی نیز نقش به سزایی دارد. </a:t>
            </a:r>
          </a:p>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دیواره های خارجی</a:t>
            </a:r>
          </a:p>
          <a:p>
            <a:r>
              <a:rPr lang="fa-IR" sz="2500" dirty="0" smtClean="0">
                <a:cs typeface="B Badr" panose="00000400000000000000" pitchFamily="2" charset="-78"/>
              </a:rPr>
              <a:t>جهت </a:t>
            </a:r>
            <a:r>
              <a:rPr lang="fa-IR" sz="2500" dirty="0">
                <a:cs typeface="B Badr" panose="00000400000000000000" pitchFamily="2" charset="-78"/>
              </a:rPr>
              <a:t>جلوگیری از هر گونه اتلاف انرزی حرارتی و برودتی در ساختمان و در دیواره های خارجی از عایق پشم سنگ فشرده پالتی استفاده خواهد شد،  که این بناها را در برابر سرما و گرما و رطوبت محیط ، کاملا عایق خواهد نمود. انواع عایقهای سرامیکی ،سرباره ،پلی استایرن ، پلی اتیلن، پلاستیک گزینه های مورد استفاده می باشند. </a:t>
            </a:r>
          </a:p>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دیواره های داخلی </a:t>
            </a:r>
          </a:p>
          <a:p>
            <a:r>
              <a:rPr lang="fa-IR" sz="2500" dirty="0" smtClean="0">
                <a:cs typeface="B Badr" panose="00000400000000000000" pitchFamily="2" charset="-78"/>
              </a:rPr>
              <a:t>عایق </a:t>
            </a:r>
            <a:r>
              <a:rPr lang="fa-IR" sz="2500" dirty="0">
                <a:cs typeface="B Badr" panose="00000400000000000000" pitchFamily="2" charset="-78"/>
              </a:rPr>
              <a:t>جهت دیواره های داخلی از پلی استایرن به ضخامت</a:t>
            </a:r>
            <a:r>
              <a:rPr lang="en-US" sz="2500" dirty="0">
                <a:cs typeface="B Badr" panose="00000400000000000000" pitchFamily="2" charset="-78"/>
              </a:rPr>
              <a:t>cm </a:t>
            </a:r>
            <a:r>
              <a:rPr lang="fa-IR" sz="2500" dirty="0" smtClean="0">
                <a:cs typeface="B Badr" panose="00000400000000000000" pitchFamily="2" charset="-78"/>
              </a:rPr>
              <a:t>5 استفاده </a:t>
            </a:r>
            <a:r>
              <a:rPr lang="fa-IR" sz="2500" dirty="0">
                <a:cs typeface="B Badr" panose="00000400000000000000" pitchFamily="2" charset="-78"/>
              </a:rPr>
              <a:t>میشود.</a:t>
            </a:r>
          </a:p>
          <a:p>
            <a:endParaRPr lang="fa-IR" dirty="0"/>
          </a:p>
        </p:txBody>
      </p:sp>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82012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832648"/>
          </a:xfrm>
        </p:spPr>
        <p:txBody>
          <a:bodyPr/>
          <a:lstStyle/>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مصالح پوششي</a:t>
            </a:r>
          </a:p>
          <a:p>
            <a:endParaRPr lang="fa-IR" sz="2800" b="1" dirty="0">
              <a:cs typeface="_MRT_Khodkar" panose="00000700000000000000" pitchFamily="2" charset="-78"/>
            </a:endParaRPr>
          </a:p>
          <a:p>
            <a:r>
              <a:rPr lang="fa-IR" sz="2500" dirty="0">
                <a:cs typeface="B Badr" panose="00000400000000000000" pitchFamily="2" charset="-78"/>
              </a:rPr>
              <a:t>•	پانل گچی </a:t>
            </a:r>
            <a:r>
              <a:rPr lang="en-US" sz="2500" dirty="0" smtClean="0">
                <a:latin typeface="Verdana" panose="020B0604030504040204" pitchFamily="34" charset="0"/>
                <a:ea typeface="Verdana" panose="020B0604030504040204" pitchFamily="34" charset="0"/>
                <a:cs typeface="Verdana" panose="020B0604030504040204" pitchFamily="34" charset="0"/>
              </a:rPr>
              <a:t>Gypsum Board</a:t>
            </a:r>
            <a:endParaRPr lang="en-US" sz="2500" dirty="0">
              <a:latin typeface="Verdana" panose="020B0604030504040204" pitchFamily="34" charset="0"/>
              <a:ea typeface="Verdana" panose="020B0604030504040204" pitchFamily="34" charset="0"/>
              <a:cs typeface="Verdana" panose="020B0604030504040204" pitchFamily="34" charset="0"/>
            </a:endParaRPr>
          </a:p>
          <a:p>
            <a:r>
              <a:rPr lang="en-US" sz="2500" dirty="0">
                <a:cs typeface="B Badr" panose="00000400000000000000" pitchFamily="2" charset="-78"/>
              </a:rPr>
              <a:t>•	</a:t>
            </a:r>
            <a:r>
              <a:rPr lang="fa-IR" sz="2500" dirty="0">
                <a:cs typeface="B Badr" panose="00000400000000000000" pitchFamily="2" charset="-78"/>
              </a:rPr>
              <a:t>پانل </a:t>
            </a:r>
            <a:r>
              <a:rPr lang="fa-IR" sz="2500" dirty="0" smtClean="0">
                <a:cs typeface="B Badr" panose="00000400000000000000" pitchFamily="2" charset="-78"/>
              </a:rPr>
              <a:t>سیمانی</a:t>
            </a:r>
            <a:r>
              <a:rPr lang="en-US" sz="2500" dirty="0" smtClean="0">
                <a:latin typeface="Verdana" panose="020B0604030504040204" pitchFamily="34" charset="0"/>
                <a:ea typeface="Verdana" panose="020B0604030504040204" pitchFamily="34" charset="0"/>
                <a:cs typeface="Verdana" panose="020B0604030504040204" pitchFamily="34" charset="0"/>
              </a:rPr>
              <a:t>Cement Board </a:t>
            </a:r>
            <a:endParaRPr lang="fa-IR" sz="2500" dirty="0" smtClean="0">
              <a:latin typeface="Verdana" panose="020B0604030504040204" pitchFamily="34" charset="0"/>
              <a:ea typeface="Verdana" panose="020B0604030504040204" pitchFamily="34" charset="0"/>
              <a:cs typeface="B Badr" panose="00000400000000000000" pitchFamily="2" charset="-78"/>
            </a:endParaRPr>
          </a:p>
          <a:p>
            <a:r>
              <a:rPr lang="fa-IR" sz="2500" dirty="0" smtClean="0">
                <a:cs typeface="B Badr" panose="00000400000000000000" pitchFamily="2" charset="-78"/>
              </a:rPr>
              <a:t>•</a:t>
            </a:r>
            <a:r>
              <a:rPr lang="fa-IR" sz="2500" dirty="0">
                <a:cs typeface="B Badr" panose="00000400000000000000" pitchFamily="2" charset="-78"/>
              </a:rPr>
              <a:t>	پانلهای </a:t>
            </a:r>
            <a:r>
              <a:rPr lang="fa-IR" sz="2500" dirty="0" smtClean="0">
                <a:cs typeface="B Badr" panose="00000400000000000000" pitchFamily="2" charset="-78"/>
              </a:rPr>
              <a:t>چوبی</a:t>
            </a:r>
            <a:r>
              <a:rPr lang="en-US" sz="2500" dirty="0" smtClean="0">
                <a:latin typeface="Verdana" panose="020B0604030504040204" pitchFamily="34" charset="0"/>
                <a:ea typeface="Verdana" panose="020B0604030504040204" pitchFamily="34" charset="0"/>
                <a:cs typeface="Verdana" panose="020B0604030504040204" pitchFamily="34" charset="0"/>
              </a:rPr>
              <a:t>Wooden Panel </a:t>
            </a:r>
            <a:r>
              <a:rPr lang="fa-IR" sz="2500" dirty="0" smtClean="0">
                <a:latin typeface="Verdana" panose="020B0604030504040204" pitchFamily="34" charset="0"/>
                <a:ea typeface="Verdana" panose="020B0604030504040204" pitchFamily="34" charset="0"/>
                <a:cs typeface="B Badr" panose="00000400000000000000" pitchFamily="2" charset="-78"/>
              </a:rPr>
              <a:t>،</a:t>
            </a:r>
            <a:r>
              <a:rPr lang="en-US" sz="2500" dirty="0" smtClean="0">
                <a:latin typeface="Verdana" panose="020B0604030504040204" pitchFamily="34" charset="0"/>
                <a:ea typeface="Verdana" panose="020B0604030504040204" pitchFamily="34" charset="0"/>
                <a:cs typeface="Verdana" panose="020B0604030504040204" pitchFamily="34" charset="0"/>
              </a:rPr>
              <a:t> </a:t>
            </a:r>
            <a:r>
              <a:rPr lang="en-US" sz="2500" dirty="0">
                <a:latin typeface="Verdana" panose="020B0604030504040204" pitchFamily="34" charset="0"/>
                <a:ea typeface="Verdana" panose="020B0604030504040204" pitchFamily="34" charset="0"/>
                <a:cs typeface="Verdana" panose="020B0604030504040204" pitchFamily="34" charset="0"/>
              </a:rPr>
              <a:t>MDF </a:t>
            </a:r>
          </a:p>
          <a:p>
            <a:r>
              <a:rPr lang="fa-IR" sz="2500" dirty="0">
                <a:cs typeface="B Badr" panose="00000400000000000000" pitchFamily="2" charset="-78"/>
              </a:rPr>
              <a:t>در حال حاضر در اكثر قريب به اتفاق ساختمان‌هاي در حال ساخت، از مصالح سنتي (نظير آجر، سفال، بلوك و غيره) به عنوان ديوار استفاده مي‌شود كه مشكلات اجرايي ومعايب خود را دارا هستند. در سازه‌هاي </a:t>
            </a:r>
            <a:r>
              <a:rPr lang="en-US" sz="2500" dirty="0" smtClean="0">
                <a:cs typeface="B Badr" panose="00000400000000000000" pitchFamily="2" charset="-78"/>
              </a:rPr>
              <a:t> </a:t>
            </a:r>
            <a:r>
              <a:rPr lang="en-US" sz="2500" dirty="0" smtClean="0">
                <a:latin typeface="Verdana" panose="020B0604030504040204" pitchFamily="34" charset="0"/>
                <a:ea typeface="Verdana" panose="020B0604030504040204" pitchFamily="34" charset="0"/>
                <a:cs typeface="Verdana" panose="020B0604030504040204" pitchFamily="34" charset="0"/>
              </a:rPr>
              <a:t>L.S.F</a:t>
            </a:r>
            <a:r>
              <a:rPr lang="en-US" sz="2500" dirty="0" smtClean="0">
                <a:cs typeface="B Badr" panose="00000400000000000000" pitchFamily="2" charset="-78"/>
              </a:rPr>
              <a:t> </a:t>
            </a:r>
            <a:r>
              <a:rPr lang="fa-IR" sz="2500" dirty="0">
                <a:cs typeface="B Badr" panose="00000400000000000000" pitchFamily="2" charset="-78"/>
              </a:rPr>
              <a:t>علاوه بر امكان استفاده از مصالح سنتي به عنوان پوشش بيروني، نوع ديگري از پوشش‌ها به عنوان پوشش داخلي استفاده مي‌شود كه عمدتاً شامل پانلهاي گچي، پانلهاي چوبي يا پانلهاي فايبرسمنت است. </a:t>
            </a:r>
            <a:endParaRPr lang="fa-IR" sz="2500" dirty="0" smtClean="0">
              <a:cs typeface="B Badr" panose="00000400000000000000" pitchFamily="2" charset="-78"/>
            </a:endParaRPr>
          </a:p>
          <a:p>
            <a:endParaRPr lang="fa-IR" dirty="0"/>
          </a:p>
          <a:p>
            <a:endParaRPr lang="fa-IR" dirty="0"/>
          </a:p>
        </p:txBody>
      </p:sp>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82012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764704"/>
            <a:ext cx="8784976" cy="5976664"/>
          </a:xfrm>
        </p:spPr>
        <p:txBody>
          <a:bodyPr>
            <a:normAutofit fontScale="92500"/>
          </a:bodyPr>
          <a:lstStyle/>
          <a:p>
            <a:pPr>
              <a:lnSpc>
                <a:spcPct val="90000"/>
              </a:lnSpc>
            </a:pPr>
            <a:r>
              <a:rPr lang="fa-IR" sz="3000" b="1" dirty="0">
                <a:effectLst>
                  <a:outerShdw blurRad="38100" dist="38100" dir="2700000" algn="tl">
                    <a:srgbClr val="000000">
                      <a:alpha val="43137"/>
                    </a:srgbClr>
                  </a:outerShdw>
                </a:effectLst>
                <a:cs typeface="B Nazanin" panose="00000400000000000000" pitchFamily="2" charset="-78"/>
              </a:rPr>
              <a:t>معرفی پانلهاي فايبرسمنت </a:t>
            </a:r>
          </a:p>
          <a:p>
            <a:r>
              <a:rPr lang="fa-IR" sz="2500" dirty="0">
                <a:cs typeface="B Badr" panose="00000400000000000000" pitchFamily="2" charset="-78"/>
              </a:rPr>
              <a:t>اين پانلها بر روي سازه فلزي گالوانيزه نصب شده و نقش ديوار را در تمامي كاربردها (اعم از ديوار داخلي و خارجي، سقف داخلي و خارجي و غيره) بر عهده خواهند داشت. پانل هاي فايبر سمنت نسل جديدي از مصالح ساختماني است كه طي دو دهه اخير كاربرد گسترده‌اي يافته ودر سطوح داخلي و خارجي ساختمان مورد استفاده قرار مي‌گيرد. مقاومت مكانيكي خوب و مقاومت بسيار عالي در برابر رطوبت، حشرات موذي و ساير عوامل مخرب باعث شده تا استفاده از اين پانل‌ها روز به روز با استقبال بيشتري روبرو شود.</a:t>
            </a:r>
          </a:p>
          <a:p>
            <a:pPr>
              <a:lnSpc>
                <a:spcPct val="90000"/>
              </a:lnSpc>
            </a:pPr>
            <a:r>
              <a:rPr lang="fa-IR" sz="3000" b="1" dirty="0">
                <a:effectLst>
                  <a:outerShdw blurRad="38100" dist="38100" dir="2700000" algn="tl">
                    <a:srgbClr val="000000">
                      <a:alpha val="43137"/>
                    </a:srgbClr>
                  </a:outerShdw>
                </a:effectLst>
                <a:cs typeface="B Nazanin" panose="00000400000000000000" pitchFamily="2" charset="-78"/>
              </a:rPr>
              <a:t> كاربردها</a:t>
            </a:r>
          </a:p>
          <a:p>
            <a:r>
              <a:rPr lang="fa-IR" dirty="0">
                <a:cs typeface="B Badr" panose="00000400000000000000" pitchFamily="2" charset="-78"/>
              </a:rPr>
              <a:t> پارتيشن‌بندي داخلي،سقف كاذب،‌ پوشش ديوار خارجي، پوشش ديوار داخلي و سقف خارجي</a:t>
            </a:r>
          </a:p>
          <a:p>
            <a:pPr>
              <a:lnSpc>
                <a:spcPct val="90000"/>
              </a:lnSpc>
            </a:pPr>
            <a:r>
              <a:rPr lang="fa-IR" sz="3000" b="1" dirty="0">
                <a:effectLst>
                  <a:outerShdw blurRad="38100" dist="38100" dir="2700000" algn="tl">
                    <a:srgbClr val="000000">
                      <a:alpha val="43137"/>
                    </a:srgbClr>
                  </a:outerShdw>
                </a:effectLst>
                <a:cs typeface="B Nazanin" panose="00000400000000000000" pitchFamily="2" charset="-78"/>
              </a:rPr>
              <a:t>ابعاد هر پانل</a:t>
            </a:r>
          </a:p>
          <a:p>
            <a:r>
              <a:rPr lang="en-US" dirty="0" smtClean="0">
                <a:latin typeface="Verdana" panose="020B0604030504040204" pitchFamily="34" charset="0"/>
                <a:ea typeface="Verdana" panose="020B0604030504040204" pitchFamily="34" charset="0"/>
                <a:cs typeface="Verdana" panose="020B0604030504040204" pitchFamily="34" charset="0"/>
              </a:rPr>
              <a:t>mm</a:t>
            </a:r>
            <a:r>
              <a:rPr lang="fa-IR" dirty="0" smtClean="0">
                <a:cs typeface="B Badr" panose="00000400000000000000" pitchFamily="2" charset="-78"/>
              </a:rPr>
              <a:t>2440*1220و </a:t>
            </a:r>
            <a:r>
              <a:rPr lang="fa-IR" dirty="0">
                <a:cs typeface="B Badr" panose="00000400000000000000" pitchFamily="2" charset="-78"/>
              </a:rPr>
              <a:t>يا ساير ابعاد مورد نياز بصورت سفارشي</a:t>
            </a:r>
          </a:p>
          <a:p>
            <a:pPr>
              <a:lnSpc>
                <a:spcPct val="90000"/>
              </a:lnSpc>
            </a:pPr>
            <a:r>
              <a:rPr lang="fa-IR" sz="3000" b="1" dirty="0">
                <a:effectLst>
                  <a:outerShdw blurRad="38100" dist="38100" dir="2700000" algn="tl">
                    <a:srgbClr val="000000">
                      <a:alpha val="43137"/>
                    </a:srgbClr>
                  </a:outerShdw>
                </a:effectLst>
                <a:cs typeface="B Nazanin" panose="00000400000000000000" pitchFamily="2" charset="-78"/>
              </a:rPr>
              <a:t>ضخامت</a:t>
            </a:r>
          </a:p>
          <a:p>
            <a:r>
              <a:rPr lang="fa-IR" dirty="0" smtClean="0">
                <a:cs typeface="B Badr" panose="00000400000000000000" pitchFamily="2" charset="-78"/>
              </a:rPr>
              <a:t>برای  </a:t>
            </a:r>
            <a:r>
              <a:rPr lang="fa-IR" dirty="0">
                <a:cs typeface="B Badr" panose="00000400000000000000" pitchFamily="2" charset="-78"/>
              </a:rPr>
              <a:t>دیوارهایی که این پانل نقش دیواره خارجی اصلی را دارد  </a:t>
            </a:r>
            <a:r>
              <a:rPr lang="fa-IR" dirty="0" smtClean="0">
                <a:cs typeface="B Badr" panose="00000400000000000000" pitchFamily="2" charset="-78"/>
              </a:rPr>
              <a:t>ضخامت</a:t>
            </a:r>
            <a:r>
              <a:rPr lang="en-US" dirty="0" smtClean="0">
                <a:cs typeface="B Badr" panose="00000400000000000000" pitchFamily="2" charset="-78"/>
              </a:rPr>
              <a:t> </a:t>
            </a:r>
            <a:r>
              <a:rPr lang="en-US" dirty="0" smtClean="0">
                <a:latin typeface="Verdana" panose="020B0604030504040204" pitchFamily="34" charset="0"/>
                <a:ea typeface="Verdana" panose="020B0604030504040204" pitchFamily="34" charset="0"/>
                <a:cs typeface="Verdana" panose="020B0604030504040204" pitchFamily="34" charset="0"/>
              </a:rPr>
              <a:t>mm</a:t>
            </a:r>
            <a:r>
              <a:rPr lang="fa-IR" dirty="0" smtClean="0">
                <a:cs typeface="B Badr" panose="00000400000000000000" pitchFamily="2" charset="-78"/>
              </a:rPr>
              <a:t>8</a:t>
            </a:r>
            <a:r>
              <a:rPr lang="en-US" dirty="0" smtClean="0">
                <a:cs typeface="B Badr" panose="00000400000000000000" pitchFamily="2" charset="-78"/>
              </a:rPr>
              <a:t> </a:t>
            </a:r>
            <a:r>
              <a:rPr lang="fa-IR" dirty="0" smtClean="0">
                <a:cs typeface="B Badr" panose="00000400000000000000" pitchFamily="2" charset="-78"/>
              </a:rPr>
              <a:t>بکار </a:t>
            </a:r>
            <a:r>
              <a:rPr lang="fa-IR" dirty="0">
                <a:cs typeface="B Badr" panose="00000400000000000000" pitchFamily="2" charset="-78"/>
              </a:rPr>
              <a:t>برده می شود.</a:t>
            </a:r>
          </a:p>
          <a:p>
            <a:endParaRPr lang="fa-IR" dirty="0"/>
          </a:p>
        </p:txBody>
      </p:sp>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82012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836712"/>
            <a:ext cx="8856984" cy="5904656"/>
          </a:xfrm>
        </p:spPr>
        <p:txBody>
          <a:bodyPr/>
          <a:lstStyle/>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ویژگیها</a:t>
            </a:r>
          </a:p>
          <a:p>
            <a:r>
              <a:rPr lang="fa-IR" sz="2500" dirty="0">
                <a:cs typeface="B Badr" panose="00000400000000000000" pitchFamily="2" charset="-78"/>
              </a:rPr>
              <a:t>ويژگي برجسته اين محصول خاصيت ضد حريق و نسوز بودن آن است. با استفاده از اين محصول در ديوارها و پارتيشن بندي ها بالطبع اسكلت فلزي  ساختمان در مقابل حريق ايمن مي گردد.</a:t>
            </a:r>
          </a:p>
          <a:p>
            <a:r>
              <a:rPr lang="fa-IR" sz="2500" dirty="0">
                <a:cs typeface="B Badr" panose="00000400000000000000" pitchFamily="2" charset="-78"/>
              </a:rPr>
              <a:t>•	مقاوم در برابر رطوبت، حريق، ضربه، حشرات و مواد شيميايي</a:t>
            </a:r>
          </a:p>
          <a:p>
            <a:r>
              <a:rPr lang="fa-IR" sz="2500" dirty="0">
                <a:cs typeface="B Badr" panose="00000400000000000000" pitchFamily="2" charset="-78"/>
              </a:rPr>
              <a:t>•	فاقد آزبست يا هرگونه مواد زيان‌آور</a:t>
            </a:r>
          </a:p>
          <a:p>
            <a:r>
              <a:rPr lang="fa-IR" sz="2500" dirty="0">
                <a:cs typeface="B Badr" panose="00000400000000000000" pitchFamily="2" charset="-78"/>
              </a:rPr>
              <a:t>•	عدم ايجاد آلودگي‌هاي زيست محيطي</a:t>
            </a:r>
          </a:p>
          <a:p>
            <a:r>
              <a:rPr lang="fa-IR" sz="2500" dirty="0">
                <a:cs typeface="B Badr" panose="00000400000000000000" pitchFamily="2" charset="-78"/>
              </a:rPr>
              <a:t>•	نصب آسان ايمني، پايداري، سبكي و دوام قابل </a:t>
            </a:r>
            <a:r>
              <a:rPr lang="fa-IR" sz="2500" dirty="0" smtClean="0">
                <a:cs typeface="B Badr" panose="00000400000000000000" pitchFamily="2" charset="-78"/>
              </a:rPr>
              <a:t>توجه</a:t>
            </a:r>
          </a:p>
          <a:p>
            <a:endParaRPr lang="fa-IR" dirty="0"/>
          </a:p>
          <a:p>
            <a:endParaRPr lang="fa-IR" dirty="0"/>
          </a:p>
        </p:txBody>
      </p:sp>
      <p:pic>
        <p:nvPicPr>
          <p:cNvPr id="7170" name="Picture 2" descr="E:\عليرضا\عمرانی\دانلود های جدید\مصالح ساختمانی\قاب های سبک فولادیLSF\New folder\Screenshot_۲۰۱۵-۰۳-۰۲-۲۰-۵۵-۱۱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581128"/>
            <a:ext cx="3456384" cy="215462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82012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836712"/>
            <a:ext cx="8712968" cy="5832648"/>
          </a:xfrm>
        </p:spPr>
        <p:txBody>
          <a:bodyPr/>
          <a:lstStyle/>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پوشش های سقف و دیوار </a:t>
            </a:r>
          </a:p>
          <a:p>
            <a:r>
              <a:rPr lang="fa-IR" sz="2500" dirty="0" smtClean="0">
                <a:cs typeface="B Badr" panose="00000400000000000000" pitchFamily="2" charset="-78"/>
              </a:rPr>
              <a:t>1-</a:t>
            </a:r>
            <a:r>
              <a:rPr lang="en-US" sz="2500" dirty="0" smtClean="0">
                <a:cs typeface="B Badr" panose="00000400000000000000" pitchFamily="2" charset="-78"/>
              </a:rPr>
              <a:t> </a:t>
            </a:r>
            <a:r>
              <a:rPr lang="fa-IR" sz="2500" dirty="0">
                <a:cs typeface="B Badr" panose="00000400000000000000" pitchFamily="2" charset="-78"/>
              </a:rPr>
              <a:t>کاغذ دیواری یا پوستر</a:t>
            </a:r>
          </a:p>
          <a:p>
            <a:r>
              <a:rPr lang="fa-IR" sz="2500" dirty="0" smtClean="0">
                <a:cs typeface="B Badr" panose="00000400000000000000" pitchFamily="2" charset="-78"/>
              </a:rPr>
              <a:t>2-</a:t>
            </a:r>
            <a:r>
              <a:rPr lang="en-US" sz="2500" dirty="0" smtClean="0">
                <a:cs typeface="B Badr" panose="00000400000000000000" pitchFamily="2" charset="-78"/>
              </a:rPr>
              <a:t> </a:t>
            </a:r>
            <a:r>
              <a:rPr lang="fa-IR" sz="2500" dirty="0">
                <a:cs typeface="B Badr" panose="00000400000000000000" pitchFamily="2" charset="-78"/>
              </a:rPr>
              <a:t>رنگ</a:t>
            </a:r>
          </a:p>
          <a:p>
            <a:r>
              <a:rPr lang="fa-IR" sz="2500" dirty="0" smtClean="0">
                <a:cs typeface="B Badr" panose="00000400000000000000" pitchFamily="2" charset="-78"/>
              </a:rPr>
              <a:t>3-</a:t>
            </a:r>
            <a:r>
              <a:rPr lang="en-US" sz="2500" dirty="0" smtClean="0">
                <a:cs typeface="B Badr" panose="00000400000000000000" pitchFamily="2" charset="-78"/>
              </a:rPr>
              <a:t> </a:t>
            </a:r>
            <a:r>
              <a:rPr lang="fa-IR" sz="2500" dirty="0">
                <a:cs typeface="B Badr" panose="00000400000000000000" pitchFamily="2" charset="-78"/>
              </a:rPr>
              <a:t>دیوارپوش</a:t>
            </a:r>
          </a:p>
          <a:p>
            <a:r>
              <a:rPr lang="fa-IR" sz="2500" dirty="0" smtClean="0">
                <a:cs typeface="B Badr" panose="00000400000000000000" pitchFamily="2" charset="-78"/>
              </a:rPr>
              <a:t>4-</a:t>
            </a:r>
            <a:r>
              <a:rPr lang="en-US" sz="2500" dirty="0" smtClean="0">
                <a:cs typeface="B Badr" panose="00000400000000000000" pitchFamily="2" charset="-78"/>
              </a:rPr>
              <a:t> </a:t>
            </a:r>
            <a:r>
              <a:rPr lang="fa-IR" sz="2500" dirty="0">
                <a:cs typeface="B Badr" panose="00000400000000000000" pitchFamily="2" charset="-78"/>
              </a:rPr>
              <a:t>کاشی یا سنگ های آنتیک</a:t>
            </a:r>
          </a:p>
          <a:p>
            <a:r>
              <a:rPr lang="fa-IR" sz="2500" dirty="0" smtClean="0">
                <a:cs typeface="B Badr" panose="00000400000000000000" pitchFamily="2" charset="-78"/>
              </a:rPr>
              <a:t>5-</a:t>
            </a:r>
            <a:r>
              <a:rPr lang="en-US" sz="2500" dirty="0" smtClean="0">
                <a:cs typeface="B Badr" panose="00000400000000000000" pitchFamily="2" charset="-78"/>
              </a:rPr>
              <a:t> </a:t>
            </a:r>
            <a:r>
              <a:rPr lang="fa-IR" sz="2500" dirty="0">
                <a:cs typeface="B Badr" panose="00000400000000000000" pitchFamily="2" charset="-78"/>
              </a:rPr>
              <a:t>کتیبه</a:t>
            </a:r>
          </a:p>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پوشش های کف</a:t>
            </a:r>
          </a:p>
          <a:p>
            <a:r>
              <a:rPr lang="fa-IR" sz="2500" dirty="0" smtClean="0">
                <a:cs typeface="B Badr" panose="00000400000000000000" pitchFamily="2" charset="-78"/>
              </a:rPr>
              <a:t>1-</a:t>
            </a:r>
            <a:r>
              <a:rPr lang="en-US" sz="2500" dirty="0" smtClean="0">
                <a:cs typeface="B Badr" panose="00000400000000000000" pitchFamily="2" charset="-78"/>
              </a:rPr>
              <a:t> </a:t>
            </a:r>
            <a:r>
              <a:rPr lang="fa-IR" sz="2500" dirty="0">
                <a:cs typeface="B Badr" panose="00000400000000000000" pitchFamily="2" charset="-78"/>
              </a:rPr>
              <a:t>پارکت</a:t>
            </a:r>
          </a:p>
          <a:p>
            <a:r>
              <a:rPr lang="fa-IR" sz="2500" dirty="0" smtClean="0">
                <a:cs typeface="B Badr" panose="00000400000000000000" pitchFamily="2" charset="-78"/>
              </a:rPr>
              <a:t>2-موکت</a:t>
            </a:r>
            <a:endParaRPr lang="fa-IR" sz="2500" dirty="0">
              <a:cs typeface="B Badr" panose="00000400000000000000" pitchFamily="2" charset="-78"/>
            </a:endParaRPr>
          </a:p>
          <a:p>
            <a:r>
              <a:rPr lang="fa-IR" sz="2500" dirty="0" smtClean="0">
                <a:cs typeface="B Badr" panose="00000400000000000000" pitchFamily="2" charset="-78"/>
              </a:rPr>
              <a:t>3-</a:t>
            </a:r>
            <a:r>
              <a:rPr lang="en-US" sz="2500" dirty="0" smtClean="0">
                <a:cs typeface="B Badr" panose="00000400000000000000" pitchFamily="2" charset="-78"/>
              </a:rPr>
              <a:t> </a:t>
            </a:r>
            <a:r>
              <a:rPr lang="fa-IR" sz="2500" dirty="0">
                <a:cs typeface="B Badr" panose="00000400000000000000" pitchFamily="2" charset="-78"/>
              </a:rPr>
              <a:t>سنگ ، سرامیک و گرانیت</a:t>
            </a:r>
          </a:p>
          <a:p>
            <a:r>
              <a:rPr lang="fa-IR" sz="2500" dirty="0" smtClean="0">
                <a:cs typeface="B Badr" panose="00000400000000000000" pitchFamily="2" charset="-78"/>
              </a:rPr>
              <a:t>4-کفپوش</a:t>
            </a:r>
            <a:endParaRPr lang="fa-IR" sz="2500" dirty="0">
              <a:cs typeface="B Badr" panose="00000400000000000000" pitchFamily="2" charset="-78"/>
            </a:endParaRPr>
          </a:p>
          <a:p>
            <a:endParaRPr lang="fa-IR" dirty="0"/>
          </a:p>
        </p:txBody>
      </p:sp>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82012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459432"/>
            <a:ext cx="7851648" cy="1828800"/>
          </a:xfrm>
        </p:spPr>
        <p:txBody>
          <a:bodyPr/>
          <a:lstStyle/>
          <a:p>
            <a:r>
              <a:rPr lang="fa-IR" dirty="0" smtClean="0">
                <a:solidFill>
                  <a:schemeClr val="tx1"/>
                </a:solidFill>
                <a:cs typeface="_MRT_Khodkar" panose="00000700000000000000" pitchFamily="2" charset="-78"/>
              </a:rPr>
              <a:t> </a:t>
            </a:r>
            <a:endParaRPr lang="fa-IR" dirty="0">
              <a:solidFill>
                <a:schemeClr val="tx1"/>
              </a:solidFill>
              <a:cs typeface="_MRT_Khodkar" panose="00000700000000000000" pitchFamily="2" charset="-78"/>
            </a:endParaRPr>
          </a:p>
        </p:txBody>
      </p:sp>
      <p:pic>
        <p:nvPicPr>
          <p:cNvPr id="1026" name="Picture 2" descr="E:\عليرضا\عمرانی\دانلود های جدید\مصالح ساختمانی\قاب های سبک فولادیLSF\New folder\Screenshot_۲۰۱۵-۰۳-۰۲-۲۱-۴۲-۳۵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8496944" cy="52578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836712"/>
            <a:ext cx="8856984" cy="5904656"/>
          </a:xfrm>
        </p:spPr>
        <p:txBody>
          <a:bodyPr/>
          <a:lstStyle/>
          <a:p>
            <a:endParaRPr lang="fa-IR" dirty="0"/>
          </a:p>
        </p:txBody>
      </p:sp>
      <p:pic>
        <p:nvPicPr>
          <p:cNvPr id="1026" name="Picture 2" descr="E:\عليرضا\عمرانی\دانلود های جدید\مصالح ساختمانی\قاب های سبک فولادیLSF\New folder\Screenshot_۲۰۱۵-۰۳-۰۲-۲۰-۵۲-۳۲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5112568" cy="24040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عليرضا\عمرانی\دانلود های جدید\مصالح ساختمانی\قاب های سبک فولادیLSF\New folder\Screenshot_۲۰۱۵-۰۳-۰۲-۲۰-۵۳-۲۶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3318290"/>
            <a:ext cx="5184576" cy="345212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820129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14780"/>
            <a:ext cx="8712968" cy="5832648"/>
          </a:xfrm>
        </p:spPr>
        <p:txBody>
          <a:bodyPr/>
          <a:lstStyle/>
          <a:p>
            <a:endParaRPr lang="fa-IR" dirty="0"/>
          </a:p>
        </p:txBody>
      </p:sp>
      <p:pic>
        <p:nvPicPr>
          <p:cNvPr id="2050" name="Picture 2" descr="E:\عليرضا\عمرانی\دانلود های جدید\مصالح ساختمانی\قاب های سبک فولادیLSF\New folder\Screenshot_۲۰۱۵-۰۳-۰۲-۲۰-۵۳-۳۷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1"/>
            <a:ext cx="8712968" cy="583264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764704"/>
            <a:ext cx="8856984" cy="5976664"/>
          </a:xfrm>
        </p:spPr>
        <p:txBody>
          <a:bodyPr/>
          <a:lstStyle/>
          <a:p>
            <a:endParaRPr lang="fa-IR" dirty="0"/>
          </a:p>
        </p:txBody>
      </p:sp>
      <p:pic>
        <p:nvPicPr>
          <p:cNvPr id="3074" name="Picture 2" descr="E:\عليرضا\عمرانی\دانلود های جدید\مصالح ساختمانی\قاب های سبک فولادیLSF\New folder\Screenshot_۲۰۱۵-۰۳-۰۲-۲۰-۵۳-۴۵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105" y="764704"/>
            <a:ext cx="4409110" cy="296840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E:\عليرضا\عمرانی\دانلود های جدید\مصالح ساختمانی\قاب های سبک فولادیLSF\New folder\Screenshot_۲۰۱۵-۰۳-۰۲-۲۰-۵۳-۵۰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782656"/>
            <a:ext cx="4350023" cy="295045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E:\عليرضا\عمرانی\دانلود های جدید\مصالح ساختمانی\قاب های سبک فولادیLSF\New folder\Screenshot_۲۰۱۵-۰۳-۰۲-۲۰-۵۴-۰۸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4803" y="3865609"/>
            <a:ext cx="4228431" cy="283608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عليرضا\عمرانی\دانلود های جدید\مصالح ساختمانی\قاب های سبک فولادیLSF\New folder\Screenshot_۲۰۱۵-۰۳-۰۲-۲۰-۵۳-۵۶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7" y="3865609"/>
            <a:ext cx="4214687" cy="283608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764704"/>
            <a:ext cx="8856984" cy="5976664"/>
          </a:xfrm>
        </p:spPr>
        <p:txBody>
          <a:bodyPr/>
          <a:lstStyle/>
          <a:p>
            <a:endParaRPr lang="fa-IR" dirty="0"/>
          </a:p>
        </p:txBody>
      </p:sp>
      <p:pic>
        <p:nvPicPr>
          <p:cNvPr id="4098" name="Picture 2" descr="E:\عليرضا\عمرانی\دانلود های جدید\مصالح ساختمانی\قاب های سبک فولادیLSF\New folder\Screenshot_۲۰۱۵-۰۳-۰۲-۲۰-۵۴-۰۳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64704"/>
            <a:ext cx="4608512" cy="312577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عليرضا\عمرانی\دانلود های جدید\مصالح ساختمانی\قاب های سبک فولادیLSF\New folder\Screenshot_۲۰۱۵-۰۳-۰۲-۲۰-۵۴-۱۳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927446"/>
            <a:ext cx="4462215" cy="2858957"/>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980728"/>
            <a:ext cx="8856984" cy="5760640"/>
          </a:xfrm>
        </p:spPr>
        <p:txBody>
          <a:bodyPr/>
          <a:lstStyle/>
          <a:p>
            <a:endParaRPr lang="fa-IR" dirty="0"/>
          </a:p>
        </p:txBody>
      </p:sp>
      <p:pic>
        <p:nvPicPr>
          <p:cNvPr id="5122" name="Picture 2" descr="E:\عليرضا\عمرانی\دانلود های جدید\مصالح ساختمانی\قاب های سبک فولادیLSF\New folder\Screenshot_۲۰۱۵-۰۳-۰۲-۲۰-۵۴-۲۰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4119563" cy="245630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E:\عليرضا\عمرانی\دانلود های جدید\مصالح ساختمانی\قاب های سبک فولادیLSF\New folder\Screenshot_۲۰۱۵-۰۳-۰۲-۲۰-۵۴-۲۷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980727"/>
            <a:ext cx="4175522" cy="245630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عليرضا\عمرانی\دانلود های جدید\مصالح ساختمانی\قاب های سبک فولادیLSF\New folder\Screenshot_۲۰۱۵-۰۳-۰۲-۲۰-۵۴-۳۲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856120"/>
            <a:ext cx="4119563" cy="285535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E:\عليرضا\عمرانی\دانلود های جدید\مصالح ساختمانی\قاب های سبک فولادیLSF\New folder\Screenshot_۲۰۱۵-۰۳-۰۲-۲۰-۵۴-۳۶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8024" y="3856120"/>
            <a:ext cx="4175522" cy="285534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ctrTitle"/>
          </p:nvPr>
        </p:nvSpPr>
        <p:spPr>
          <a:xfrm>
            <a:off x="1111898" y="-914400"/>
            <a:ext cx="7851648" cy="1828800"/>
          </a:xfrm>
        </p:spPr>
        <p:txBody>
          <a:bodyPr>
            <a:normAutofit/>
          </a:bodyPr>
          <a:lstStyle/>
          <a:p>
            <a:r>
              <a:rPr lang="fa-IR" sz="3200" dirty="0" smtClean="0">
                <a:solidFill>
                  <a:schemeClr val="tx1"/>
                </a:solidFill>
                <a:cs typeface="_MRT_Khodkar" panose="00000700000000000000" pitchFamily="2" charset="-78"/>
              </a:rPr>
              <a:t>پوشش های  سقف ودیوار</a:t>
            </a:r>
            <a:endParaRPr lang="fa-IR" sz="3200" dirty="0">
              <a:solidFill>
                <a:schemeClr val="tx1"/>
              </a:solidFill>
              <a:cs typeface="_MRT_Khodkar" panose="00000700000000000000" pitchFamily="2" charset="-78"/>
            </a:endParaRPr>
          </a:p>
        </p:txBody>
      </p:sp>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0137" y="-747464"/>
            <a:ext cx="7851648" cy="1828800"/>
          </a:xfrm>
        </p:spPr>
        <p:txBody>
          <a:bodyPr>
            <a:normAutofit/>
          </a:bodyPr>
          <a:lstStyle/>
          <a:p>
            <a:r>
              <a:rPr lang="fa-IR" sz="3200" dirty="0" smtClean="0">
                <a:solidFill>
                  <a:schemeClr val="tx1"/>
                </a:solidFill>
                <a:effectLst/>
                <a:cs typeface="B Nazanin" panose="00000400000000000000" pitchFamily="2" charset="-78"/>
              </a:rPr>
              <a:t>پوشش های کف</a:t>
            </a:r>
            <a:endParaRPr lang="fa-IR" sz="3200" dirty="0">
              <a:solidFill>
                <a:schemeClr val="tx1"/>
              </a:solidFill>
              <a:effectLst/>
              <a:cs typeface="B Nazanin" panose="00000400000000000000" pitchFamily="2" charset="-78"/>
            </a:endParaRPr>
          </a:p>
        </p:txBody>
      </p:sp>
      <p:pic>
        <p:nvPicPr>
          <p:cNvPr id="6146" name="Picture 2" descr="E:\عليرضا\عمرانی\دانلود های جدید\مصالح ساختمانی\قاب های سبک فولادیLSF\New folder\Screenshot_۲۰۱۵-۰۳-۰۲-۲۰-۵۴-۴۹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9708"/>
            <a:ext cx="4464496" cy="295138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E:\عليرضا\عمرانی\دانلود های جدید\مصالح ساختمانی\قاب های سبک فولادیLSF\New folder\Screenshot_۲۰۱۵-۰۳-۰۲-۲۰-۵۴-۵۴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268760"/>
            <a:ext cx="4071441" cy="29527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عليرضا\عمرانی\دانلود های جدید\مصالح ساختمانی\قاب های سبک فولادیLSF\New folder\Screenshot_۲۰۱۵-۰۳-۰۲-۲۰-۵۴-۵۹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07" y="4365512"/>
            <a:ext cx="3539049" cy="233937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E:\عليرضا\عمرانی\دانلود های جدید\مصالح ساختمانی\قاب های سبک فولادیLSF\New folder\Screenshot_۲۰۱۵-۰۳-۰۲-۲۰-۵۵-۰۵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29379" y="4450693"/>
            <a:ext cx="3336364" cy="225419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عليرضا\عمرانی\دانلود های جدید\مصالح ساختمانی\قاب های سبک فولادیLSF\New folder\Screenshot_۲۰۱۵-۰۳-۰۲-۲۰-۵۵-۲۹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4608512" cy="301741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E:\عليرضا\عمرانی\دانلود های جدید\مصالح ساختمانی\قاب های سبک فولادیLSF\New folder\Screenshot_۲۰۱۵-۰۳-۰۲-۲۰-۵۵-۲۳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041" y="836712"/>
            <a:ext cx="4180224" cy="252028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E:\عليرضا\عمرانی\دانلود های جدید\مصالح ساختمانی\قاب های سبک فولادیLSF\New folder\Screenshot_۲۰۱۵-۰۳-۰۲-۲۰-۵۵-۳۳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786" y="3962577"/>
            <a:ext cx="4242073" cy="285079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1964" y="-675456"/>
            <a:ext cx="7851648" cy="1828800"/>
          </a:xfrm>
        </p:spPr>
        <p:txBody>
          <a:bodyPr>
            <a:normAutofit/>
          </a:bodyPr>
          <a:lstStyle/>
          <a:p>
            <a:r>
              <a:rPr lang="fa-IR" sz="3200" dirty="0" smtClean="0">
                <a:solidFill>
                  <a:schemeClr val="tx1"/>
                </a:solidFill>
                <a:cs typeface="B Nazanin" panose="00000400000000000000" pitchFamily="2" charset="-78"/>
              </a:rPr>
              <a:t>انواع سقف کاذب</a:t>
            </a:r>
            <a:endParaRPr lang="fa-IR" sz="3200" dirty="0">
              <a:solidFill>
                <a:schemeClr val="tx1"/>
              </a:solidFill>
              <a:cs typeface="B Nazanin" panose="00000400000000000000" pitchFamily="2" charset="-78"/>
            </a:endParaRPr>
          </a:p>
        </p:txBody>
      </p:sp>
      <p:pic>
        <p:nvPicPr>
          <p:cNvPr id="9218" name="Picture 2" descr="E:\عليرضا\عمرانی\دانلود های جدید\مصالح ساختمانی\قاب های سبک فولادیLSF\New folder\Screenshot_۲۰۱۵-۰۳-۰۲-۲۰-۵۶-۰۶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3384376" cy="252067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E:\عليرضا\عمرانی\دانلود های جدید\مصالح ساختمانی\قاب های سبک فولادیLSF\New folder\Screenshot_۲۰۱۵-۰۳-۰۲-۲۰-۵۶-۲۱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0869" y="1412777"/>
            <a:ext cx="4051833" cy="237626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E:\عليرضا\عمرانی\دانلود های جدید\مصالح ساختمانی\قاب های سبک فولادیLSF\New folder\Screenshot_۲۰۱۵-۰۳-۰۲-۲۰-۵۶-۳۰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6489" y="4111511"/>
            <a:ext cx="3377399" cy="2485841"/>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E:\عليرضا\عمرانی\دانلود های جدید\مصالح ساختمانی\قاب های سبک فولادیLSF\New folder\Screenshot_۲۰۱۵-۰۳-۰۲-۲۰-۵۶-۴۵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0869" y="3981648"/>
            <a:ext cx="4051833" cy="261570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0232" y="-675456"/>
            <a:ext cx="7851648" cy="1828800"/>
          </a:xfrm>
        </p:spPr>
        <p:txBody>
          <a:bodyPr>
            <a:normAutofit/>
          </a:bodyPr>
          <a:lstStyle/>
          <a:p>
            <a:pPr marR="45720" rtl="1">
              <a:lnSpc>
                <a:spcPct val="90000"/>
              </a:lnSpc>
              <a:spcBef>
                <a:spcPct val="20000"/>
              </a:spcBef>
              <a:buClr>
                <a:schemeClr val="accent3"/>
              </a:buClr>
              <a:buSzPct val="95000"/>
            </a:pPr>
            <a:r>
              <a:rPr lang="fa-IR" sz="2800" dirty="0">
                <a:solidFill>
                  <a:schemeClr val="tx1"/>
                </a:solidFill>
                <a:effectLst>
                  <a:outerShdw blurRad="38100" dist="38100" dir="2700000" algn="tl">
                    <a:srgbClr val="000000">
                      <a:alpha val="43137"/>
                    </a:srgbClr>
                  </a:outerShdw>
                </a:effectLst>
                <a:latin typeface="+mn-lt"/>
                <a:ea typeface="+mn-ea"/>
                <a:cs typeface="B Nazanin" panose="00000400000000000000" pitchFamily="2" charset="-78"/>
              </a:rPr>
              <a:t>انواع دیوار کاذب</a:t>
            </a:r>
          </a:p>
        </p:txBody>
      </p:sp>
      <p:sp>
        <p:nvSpPr>
          <p:cNvPr id="3" name="Subtitle 2"/>
          <p:cNvSpPr>
            <a:spLocks noGrp="1"/>
          </p:cNvSpPr>
          <p:nvPr>
            <p:ph type="subTitle" idx="1"/>
          </p:nvPr>
        </p:nvSpPr>
        <p:spPr>
          <a:xfrm>
            <a:off x="107504" y="1268760"/>
            <a:ext cx="8856984" cy="5400600"/>
          </a:xfrm>
        </p:spPr>
        <p:txBody>
          <a:bodyPr/>
          <a:lstStyle/>
          <a:p>
            <a:endParaRPr lang="fa-IR" dirty="0"/>
          </a:p>
        </p:txBody>
      </p:sp>
      <p:pic>
        <p:nvPicPr>
          <p:cNvPr id="10242" name="Picture 2" descr="E:\عليرضا\عمرانی\دانلود های جدید\مصالح ساختمانی\قاب های سبک فولادیLSF\New folder\Screenshot_۲۰۱۵-۰۳-۰۲-۲۰-۵۶-۵۹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05708"/>
            <a:ext cx="3240360" cy="2743372"/>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E:\عليرضا\عمرانی\دانلود های جدید\مصالح ساختمانی\قاب های سبک فولادیLSF\New folder\Screenshot_۲۰۱۵-۰۳-۰۲-۲۰-۵۷-۱۱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376164"/>
            <a:ext cx="3876675"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E:\عليرضا\عمرانی\دانلود های جدید\مصالح ساختمانی\قاب های سبک فولادیLSF\New folder\Screenshot_۲۰۱۵-۰۳-۰۲-۲۰-۵۷-۲۱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298" y="4314708"/>
            <a:ext cx="3259566" cy="2138628"/>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E:\عليرضا\عمرانی\دانلود های جدید\مصالح ساختمانی\قاب های سبک فولادیLSF\New folder\Screenshot_۲۰۱۵-۰۳-۰۲-۲۰-۵۷-۲۸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221088"/>
            <a:ext cx="3899253" cy="232863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4851" y="-819472"/>
            <a:ext cx="7851648" cy="1828800"/>
          </a:xfrm>
        </p:spPr>
        <p:txBody>
          <a:bodyPr>
            <a:normAutofit/>
          </a:bodyPr>
          <a:lstStyle/>
          <a:p>
            <a:r>
              <a:rPr lang="fa-IR" sz="3200" dirty="0" smtClean="0">
                <a:solidFill>
                  <a:schemeClr val="tx1"/>
                </a:solidFill>
                <a:cs typeface="_MRT_Khodkar" panose="00000700000000000000" pitchFamily="2" charset="-78"/>
              </a:rPr>
              <a:t>ا</a:t>
            </a:r>
            <a:r>
              <a:rPr lang="fa-IR" sz="3200" dirty="0" smtClean="0">
                <a:solidFill>
                  <a:schemeClr val="tx1"/>
                </a:solidFill>
                <a:cs typeface="B Nazanin" panose="00000400000000000000" pitchFamily="2" charset="-78"/>
              </a:rPr>
              <a:t>نواع کف کاذب</a:t>
            </a:r>
            <a:endParaRPr lang="fa-IR" sz="3200" dirty="0">
              <a:solidFill>
                <a:schemeClr val="tx1"/>
              </a:solidFill>
              <a:cs typeface="B Nazanin" panose="00000400000000000000" pitchFamily="2" charset="-78"/>
            </a:endParaRPr>
          </a:p>
        </p:txBody>
      </p:sp>
      <p:sp>
        <p:nvSpPr>
          <p:cNvPr id="3" name="Subtitle 2"/>
          <p:cNvSpPr>
            <a:spLocks noGrp="1"/>
          </p:cNvSpPr>
          <p:nvPr>
            <p:ph type="subTitle" idx="1"/>
          </p:nvPr>
        </p:nvSpPr>
        <p:spPr>
          <a:xfrm>
            <a:off x="107504" y="1124744"/>
            <a:ext cx="8899690" cy="5616624"/>
          </a:xfrm>
        </p:spPr>
        <p:txBody>
          <a:bodyPr/>
          <a:lstStyle/>
          <a:p>
            <a:endParaRPr lang="fa-IR" dirty="0"/>
          </a:p>
        </p:txBody>
      </p:sp>
      <p:pic>
        <p:nvPicPr>
          <p:cNvPr id="11266" name="Picture 2" descr="E:\عليرضا\عمرانی\دانلود های جدید\مصالح ساختمانی\قاب های سبک فولادیLSF\New folder\Screenshot_۲۰۱۵-۰۳-۰۲-۲۱-۲۲-۲۱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3" y="1196751"/>
            <a:ext cx="4104456" cy="2374007"/>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E:\عليرضا\عمرانی\دانلود های جدید\مصالح ساختمانی\قاب های سبک فولادیLSF\New folder\Screenshot_۲۰۱۵-۰۳-۰۲-۲۱-۲۲-۳۴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196752"/>
            <a:ext cx="4363186" cy="237400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E:\عليرضا\عمرانی\دانلود های جدید\مصالح ساختمانی\قاب های سبک فولادیLSF\New folder\Screenshot_۲۰۱۵-۰۳-۰۲-۲۱-۲۳-۲۰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2" y="3933056"/>
            <a:ext cx="4104457" cy="2531739"/>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E:\عليرضا\عمرانی\دانلود های جدید\مصالح ساختمانی\قاب های سبک فولادیLSF\New folder\Screenshot_۲۰۱۵-۰۳-۰۲-۲۱-۲۳-۲۷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933056"/>
            <a:ext cx="4363186" cy="255559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عليرضا\عمرانی\دانلود های جدید\مصالح ساختمانی\قاب های سبک فولادیLSF\New folder\Screenshot_۲۰۱۵-۰۳-۰۲-۲۱-۴۲-۴۳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8640960" cy="572715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836712"/>
            <a:ext cx="8856984" cy="5904656"/>
          </a:xfrm>
        </p:spPr>
        <p:txBody>
          <a:bodyPr/>
          <a:lstStyle/>
          <a:p>
            <a:r>
              <a:rPr lang="fa-IR" sz="3200" b="1" dirty="0">
                <a:cs typeface="B Nazanin" panose="00000400000000000000" pitchFamily="2" charset="-78"/>
              </a:rPr>
              <a:t>مرحله پنجم – تاسيسات الكتريكي  و مكانيكي</a:t>
            </a:r>
          </a:p>
          <a:p>
            <a:r>
              <a:rPr lang="fa-IR" sz="3200" b="1" dirty="0">
                <a:cs typeface="B Nazanin" panose="00000400000000000000" pitchFamily="2" charset="-78"/>
              </a:rPr>
              <a:t> تاسیسات مکانیکی </a:t>
            </a:r>
          </a:p>
          <a:p>
            <a:r>
              <a:rPr lang="fa-IR" sz="2500" dirty="0">
                <a:cs typeface="B Badr" panose="00000400000000000000" pitchFamily="2" charset="-78"/>
              </a:rPr>
              <a:t>اساس لوله های تاسیساتی با استفاده از  سوپر پایپ و پی وی سی فشرده می باشد که در مقایسه با لوله های فلزی و چدنی از انعطاف و طول عمر بیشتری برخوردار می باشند . برای سیستم تهوبه مطبوع  نیز می توان  بسته به نظر کارفرما  یا از پکیج و از سیستم تهویه مرکزی استفاده  کرد. </a:t>
            </a:r>
          </a:p>
          <a:p>
            <a:r>
              <a:rPr lang="fa-IR" sz="3200" b="1" dirty="0">
                <a:cs typeface="B Nazanin" panose="00000400000000000000" pitchFamily="2" charset="-78"/>
              </a:rPr>
              <a:t>تاسیسات الکتریکی </a:t>
            </a:r>
          </a:p>
          <a:p>
            <a:r>
              <a:rPr lang="fa-IR" sz="2500" dirty="0">
                <a:cs typeface="B Badr" panose="00000400000000000000" pitchFamily="2" charset="-78"/>
              </a:rPr>
              <a:t>تاسيسات برقي شامل : ا سيم كشي  –كليد –پريز- تابلو برق –چاه ارت – خط تلفن –كابل تلويزيون كه در اين نوع ساختمانها به راحتي ميسر مي باشد. </a:t>
            </a:r>
          </a:p>
          <a:p>
            <a:r>
              <a:rPr lang="fa-IR" sz="2500" dirty="0">
                <a:cs typeface="B Badr" panose="00000400000000000000" pitchFamily="2" charset="-78"/>
              </a:rPr>
              <a:t>در این شیوه لوله های پلاستیکی از بالای سقف کاذب به میان فضای خالی دیوارها به محل قوطی ها که از پیش به وسیله پشت بندهای مخصوص در محل مورد نصب شده اند کشیده می شوند. </a:t>
            </a:r>
          </a:p>
          <a:p>
            <a:endParaRPr lang="fa-IR" dirty="0"/>
          </a:p>
        </p:txBody>
      </p:sp>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عليرضا\عمرانی\دانلود های جدید\مصالح ساختمانی\قاب های سبک فولادیLSF\New folder\Screenshot_۲۰۱۵-۰۳-۰۲-۲۱-۲۳-۵۶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700808"/>
            <a:ext cx="5462489" cy="359150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904656"/>
          </a:xfrm>
        </p:spPr>
        <p:txBody>
          <a:bodyPr/>
          <a:lstStyle/>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تاسیسات الکتریکی</a:t>
            </a:r>
          </a:p>
          <a:p>
            <a:endParaRPr lang="fa-IR" dirty="0">
              <a:cs typeface="_MRT_Khodkar" panose="00000700000000000000" pitchFamily="2" charset="-78"/>
            </a:endParaRPr>
          </a:p>
        </p:txBody>
      </p:sp>
      <p:pic>
        <p:nvPicPr>
          <p:cNvPr id="2050" name="Picture 2" descr="E:\عليرضا\عمرانی\دانلود های جدید\مصالح ساختمانی\قاب های سبک فولادیLSF\New folder\Screenshot_۲۰۱۵-۰۳-۰۲-۲۱-۲۴-۴۱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243" y="1340768"/>
            <a:ext cx="5561162" cy="3834093"/>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904656"/>
          </a:xfrm>
        </p:spPr>
        <p:txBody>
          <a:bodyPr/>
          <a:lstStyle/>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مرحله ششم – درب و پنجره</a:t>
            </a:r>
          </a:p>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درب ها</a:t>
            </a:r>
          </a:p>
          <a:p>
            <a:r>
              <a:rPr lang="fa-IR" sz="2500" dirty="0" smtClean="0">
                <a:cs typeface="B Badr" panose="00000400000000000000" pitchFamily="2" charset="-78"/>
              </a:rPr>
              <a:t>استفاده </a:t>
            </a:r>
            <a:r>
              <a:rPr lang="fa-IR" sz="2500" dirty="0">
                <a:cs typeface="B Badr" panose="00000400000000000000" pitchFamily="2" charset="-78"/>
              </a:rPr>
              <a:t>از انواع درب ها از نوع </a:t>
            </a:r>
            <a:r>
              <a:rPr lang="en-US" sz="2500" dirty="0" smtClean="0">
                <a:cs typeface="B Badr" panose="00000400000000000000" pitchFamily="2" charset="-78"/>
              </a:rPr>
              <a:t> </a:t>
            </a:r>
            <a:r>
              <a:rPr lang="en-US" sz="2500" dirty="0" smtClean="0">
                <a:latin typeface="Verdana" panose="020B0604030504040204" pitchFamily="34" charset="0"/>
                <a:ea typeface="Verdana" panose="020B0604030504040204" pitchFamily="34" charset="0"/>
                <a:cs typeface="Verdana" panose="020B0604030504040204" pitchFamily="34" charset="0"/>
              </a:rPr>
              <a:t>MDF-HDF-UPVC </a:t>
            </a:r>
            <a:r>
              <a:rPr lang="fa-IR" sz="2500" dirty="0" smtClean="0">
                <a:cs typeface="B Badr" panose="00000400000000000000" pitchFamily="2" charset="-78"/>
              </a:rPr>
              <a:t>و </a:t>
            </a:r>
            <a:r>
              <a:rPr lang="fa-IR" sz="2500" dirty="0">
                <a:cs typeface="B Badr" panose="00000400000000000000" pitchFamily="2" charset="-78"/>
              </a:rPr>
              <a:t>آلومينيوم ضد حريق و ضد سرقت (چهارچوب درب ها از نوع فولاد با چوب مي باشد).</a:t>
            </a:r>
          </a:p>
          <a:p>
            <a:pPr>
              <a:lnSpc>
                <a:spcPct val="90000"/>
              </a:lnSpc>
            </a:pPr>
            <a:r>
              <a:rPr lang="fa-IR" sz="2800" b="1" dirty="0">
                <a:effectLst>
                  <a:outerShdw blurRad="38100" dist="38100" dir="2700000" algn="tl">
                    <a:srgbClr val="000000">
                      <a:alpha val="43137"/>
                    </a:srgbClr>
                  </a:outerShdw>
                </a:effectLst>
                <a:cs typeface="B Nazanin" panose="00000400000000000000" pitchFamily="2" charset="-78"/>
              </a:rPr>
              <a:t>پنجره</a:t>
            </a:r>
          </a:p>
          <a:p>
            <a:r>
              <a:rPr lang="fa-IR" sz="2500" dirty="0" smtClean="0">
                <a:cs typeface="B Badr" panose="00000400000000000000" pitchFamily="2" charset="-78"/>
              </a:rPr>
              <a:t>استفاده </a:t>
            </a:r>
            <a:r>
              <a:rPr lang="fa-IR" sz="2500" dirty="0">
                <a:cs typeface="B Badr" panose="00000400000000000000" pitchFamily="2" charset="-78"/>
              </a:rPr>
              <a:t>از انواع پنجره هاي </a:t>
            </a:r>
            <a:r>
              <a:rPr lang="en-US" sz="2500" dirty="0" smtClean="0">
                <a:cs typeface="B Badr" panose="00000400000000000000" pitchFamily="2" charset="-78"/>
              </a:rPr>
              <a:t> </a:t>
            </a:r>
            <a:r>
              <a:rPr lang="en-US" sz="2500" dirty="0" smtClean="0">
                <a:latin typeface="Verdana" panose="020B0604030504040204" pitchFamily="34" charset="0"/>
                <a:ea typeface="Verdana" panose="020B0604030504040204" pitchFamily="34" charset="0"/>
                <a:cs typeface="Verdana" panose="020B0604030504040204" pitchFamily="34" charset="0"/>
              </a:rPr>
              <a:t>UPVC </a:t>
            </a:r>
            <a:r>
              <a:rPr lang="fa-IR" sz="2500" dirty="0">
                <a:cs typeface="B Badr" panose="00000400000000000000" pitchFamily="2" charset="-78"/>
              </a:rPr>
              <a:t>و يا آلومينيومي با شيشه هاي تك جداره و دو جداره در ضخامت و ابعاد و اشكال مختلف </a:t>
            </a:r>
          </a:p>
          <a:p>
            <a:endParaRPr lang="fa-IR" dirty="0"/>
          </a:p>
        </p:txBody>
      </p:sp>
      <p:pic>
        <p:nvPicPr>
          <p:cNvPr id="3074" name="Picture 2" descr="E:\عليرضا\عمرانی\دانلود های جدید\مصالح ساختمانی\قاب های سبک فولادیLSF\New folder\Screenshot_۲۰۱۵-۰۳-۰۲-۲۱-۲۴-۴۷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789040"/>
            <a:ext cx="5112568" cy="271011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6903" y="-747464"/>
            <a:ext cx="7851648" cy="1828800"/>
          </a:xfrm>
        </p:spPr>
        <p:txBody>
          <a:bodyPr>
            <a:normAutofit/>
          </a:bodyPr>
          <a:lstStyle/>
          <a:p>
            <a:pPr marR="45720" rtl="1">
              <a:lnSpc>
                <a:spcPct val="90000"/>
              </a:lnSpc>
              <a:spcBef>
                <a:spcPct val="20000"/>
              </a:spcBef>
              <a:buClr>
                <a:schemeClr val="accent3"/>
              </a:buClr>
              <a:buSzPct val="95000"/>
            </a:pPr>
            <a:r>
              <a:rPr lang="fa-IR" sz="2800" dirty="0">
                <a:solidFill>
                  <a:schemeClr val="tx1"/>
                </a:solidFill>
                <a:effectLst>
                  <a:outerShdw blurRad="38100" dist="38100" dir="2700000" algn="tl">
                    <a:srgbClr val="000000">
                      <a:alpha val="43137"/>
                    </a:srgbClr>
                  </a:outerShdw>
                </a:effectLst>
                <a:latin typeface="+mn-lt"/>
                <a:ea typeface="+mn-ea"/>
                <a:cs typeface="B Nazanin" panose="00000400000000000000" pitchFamily="2" charset="-78"/>
              </a:rPr>
              <a:t>نقاط ضعف ونقاط قوت</a:t>
            </a:r>
          </a:p>
        </p:txBody>
      </p:sp>
      <p:sp>
        <p:nvSpPr>
          <p:cNvPr id="3" name="Subtitle 2"/>
          <p:cNvSpPr>
            <a:spLocks noGrp="1"/>
          </p:cNvSpPr>
          <p:nvPr>
            <p:ph type="subTitle" idx="1"/>
          </p:nvPr>
        </p:nvSpPr>
        <p:spPr>
          <a:xfrm>
            <a:off x="107504" y="1412776"/>
            <a:ext cx="8856984" cy="5328592"/>
          </a:xfrm>
        </p:spPr>
        <p:txBody>
          <a:bodyPr/>
          <a:lstStyle/>
          <a:p>
            <a:endParaRPr lang="fa-IR" dirty="0"/>
          </a:p>
        </p:txBody>
      </p:sp>
      <p:pic>
        <p:nvPicPr>
          <p:cNvPr id="2050" name="Picture 2" descr="E:\عليرضا\عمرانی\دانلود های جدید\مصالح ساختمانی\قاب های سبک فولادیLSF\New folder\Screenshot_۲۰۱۵-۰۳-۰۲-۲۱-۴۶-۱۱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20" y="1196752"/>
            <a:ext cx="8937476" cy="554461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908720"/>
            <a:ext cx="8640960" cy="5688632"/>
          </a:xfrm>
        </p:spPr>
        <p:txBody>
          <a:bodyPr/>
          <a:lstStyle/>
          <a:p>
            <a:endParaRPr lang="fa-IR" dirty="0"/>
          </a:p>
        </p:txBody>
      </p:sp>
      <p:pic>
        <p:nvPicPr>
          <p:cNvPr id="3074" name="Picture 2" descr="E:\عليرضا\عمرانی\دانلود های جدید\مصالح ساختمانی\قاب های سبک فولادیLSF\New folder\Screenshot_۲۰۱۵-۰۳-۰۲-۲۱-۴۶-۱۹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640960" cy="568863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908720"/>
            <a:ext cx="8640960" cy="5832648"/>
          </a:xfrm>
        </p:spPr>
        <p:txBody>
          <a:bodyPr/>
          <a:lstStyle/>
          <a:p>
            <a:endParaRPr lang="fa-IR" dirty="0"/>
          </a:p>
        </p:txBody>
      </p:sp>
      <p:pic>
        <p:nvPicPr>
          <p:cNvPr id="4098" name="Picture 2" descr="E:\عليرضا\عمرانی\دانلود های جدید\مصالح ساختمانی\قاب های سبک فولادیLSF\New folder\Screenshot_۲۰۱۵-۰۳-۰۲-۲۱-۴۶-۲۶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5" y="908720"/>
            <a:ext cx="8616255"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12968" cy="5832648"/>
          </a:xfrm>
        </p:spPr>
        <p:txBody>
          <a:bodyPr/>
          <a:lstStyle/>
          <a:p>
            <a:endParaRPr lang="fa-IR" dirty="0"/>
          </a:p>
        </p:txBody>
      </p:sp>
      <p:pic>
        <p:nvPicPr>
          <p:cNvPr id="5122" name="Picture 2" descr="E:\عليرضا\عمرانی\دانلود های جدید\مصالح ساختمانی\قاب های سبک فولادیLSF\New folder\Screenshot_۲۰۱۵-۰۳-۰۲-۲۱-۲۵-۲۳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836712"/>
            <a:ext cx="8778180"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836712"/>
            <a:ext cx="8856984" cy="5904656"/>
          </a:xfrm>
        </p:spPr>
        <p:txBody>
          <a:bodyPr/>
          <a:lstStyle/>
          <a:p>
            <a:endParaRPr lang="fa-IR" dirty="0"/>
          </a:p>
        </p:txBody>
      </p:sp>
      <p:pic>
        <p:nvPicPr>
          <p:cNvPr id="6146" name="Picture 2" descr="E:\عليرضا\عمرانی\دانلود های جدید\مصالح ساختمانی\قاب های سبک فولادیLSF\New folder\Screenshot_۲۰۱۵-۰۳-۰۲-۲۱-۴۶-۳۶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856984"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1501" y="-603448"/>
            <a:ext cx="7851648" cy="1828800"/>
          </a:xfrm>
        </p:spPr>
        <p:txBody>
          <a:bodyPr>
            <a:normAutofit/>
          </a:bodyPr>
          <a:lstStyle/>
          <a:p>
            <a:r>
              <a:rPr lang="fa-IR" sz="3200" dirty="0" smtClean="0">
                <a:solidFill>
                  <a:schemeClr val="tx1"/>
                </a:solidFill>
                <a:cs typeface="B Nazanin" panose="00000400000000000000" pitchFamily="2" charset="-78"/>
              </a:rPr>
              <a:t>نمونه هایی از پروژه های اجرا شده در این سیستم</a:t>
            </a:r>
            <a:endParaRPr lang="fa-IR" sz="3200" dirty="0">
              <a:solidFill>
                <a:schemeClr val="tx1"/>
              </a:solidFill>
              <a:cs typeface="B Nazanin" panose="00000400000000000000" pitchFamily="2" charset="-78"/>
            </a:endParaRPr>
          </a:p>
        </p:txBody>
      </p:sp>
      <p:sp>
        <p:nvSpPr>
          <p:cNvPr id="3" name="Subtitle 2"/>
          <p:cNvSpPr>
            <a:spLocks noGrp="1"/>
          </p:cNvSpPr>
          <p:nvPr>
            <p:ph type="subTitle" idx="1"/>
          </p:nvPr>
        </p:nvSpPr>
        <p:spPr>
          <a:xfrm>
            <a:off x="179512" y="1484784"/>
            <a:ext cx="8712968" cy="4320480"/>
          </a:xfrm>
        </p:spPr>
        <p:txBody>
          <a:bodyPr/>
          <a:lstStyle/>
          <a:p>
            <a:endParaRPr lang="fa-IR" dirty="0"/>
          </a:p>
        </p:txBody>
      </p:sp>
      <p:pic>
        <p:nvPicPr>
          <p:cNvPr id="7170" name="Picture 2" descr="E:\عليرضا\عمرانی\دانلود های جدید\مصالح ساختمانی\قاب های سبک فولادیLSF\New folder\Screenshot_۲۰۱۵-۰۳-۰۲-۲۱-۳۶-۴۴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8712968" cy="431401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عليرضا\عمرانی\دانلود های جدید\مصالح ساختمانی\قاب های سبک فولادیLSF\New folder\Screenshot_۲۰۱۵-۰۳-۰۲-۲۰-۴۲-۰۵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78928"/>
            <a:ext cx="3960440" cy="5286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عليرضا\عمرانی\دانلود های جدید\مصالح ساختمانی\قاب های سبک فولادیLSF\New folder\Screenshot_۲۰۱۵-۰۳-۰۲-۲۰-۴۲-۱۴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878928"/>
            <a:ext cx="4403601" cy="528637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908720"/>
            <a:ext cx="8640960" cy="5760640"/>
          </a:xfrm>
        </p:spPr>
        <p:txBody>
          <a:bodyPr/>
          <a:lstStyle/>
          <a:p>
            <a:endParaRPr lang="fa-IR" dirty="0"/>
          </a:p>
        </p:txBody>
      </p:sp>
      <p:pic>
        <p:nvPicPr>
          <p:cNvPr id="8194" name="Picture 2" descr="E:\عليرضا\عمرانی\دانلود های جدید\مصالح ساختمانی\قاب های سبک فولادیLSF\New folder\Screenshot_۲۰۱۵-۰۳-۰۲-۲۱-۳۶-۵۰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08720"/>
            <a:ext cx="8640960"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908720"/>
            <a:ext cx="8712968" cy="5832648"/>
          </a:xfrm>
        </p:spPr>
        <p:txBody>
          <a:bodyPr/>
          <a:lstStyle/>
          <a:p>
            <a:endParaRPr lang="fa-IR" dirty="0"/>
          </a:p>
        </p:txBody>
      </p:sp>
      <p:pic>
        <p:nvPicPr>
          <p:cNvPr id="9218" name="Picture 2" descr="E:\عليرضا\عمرانی\دانلود های جدید\مصالح ساختمانی\قاب های سبک فولادیLSF\New folder\Screenshot_۲۰۱۵-۰۳-۰۲-۲۱-۳۶-۵۶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57114"/>
            <a:ext cx="8712968" cy="578425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908720"/>
            <a:ext cx="8640960" cy="5688632"/>
          </a:xfrm>
        </p:spPr>
        <p:txBody>
          <a:bodyPr/>
          <a:lstStyle/>
          <a:p>
            <a:endParaRPr lang="fa-IR" dirty="0"/>
          </a:p>
        </p:txBody>
      </p:sp>
      <p:pic>
        <p:nvPicPr>
          <p:cNvPr id="10242" name="Picture 2" descr="E:\عليرضا\عمرانی\دانلود های جدید\مصالح ساختمانی\قاب های سبک فولادیLSF\New folder\Screenshot_۲۰۱۵-۰۳-۰۲-۲۱-۳۷-۰۵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836712"/>
            <a:ext cx="8568954"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836712"/>
            <a:ext cx="8712968" cy="5832648"/>
          </a:xfrm>
        </p:spPr>
        <p:txBody>
          <a:bodyPr/>
          <a:lstStyle/>
          <a:p>
            <a:endParaRPr lang="fa-IR" dirty="0"/>
          </a:p>
        </p:txBody>
      </p:sp>
      <p:pic>
        <p:nvPicPr>
          <p:cNvPr id="11266" name="Picture 2" descr="E:\عليرضا\عمرانی\دانلود های جدید\مصالح ساختمانی\قاب های سبک فولادیLSF\New folder\Screenshot_۲۰۱۵-۰۳-۰۲-۲۱-۳۷-۱۵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712968" cy="597666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836712"/>
            <a:ext cx="8640960" cy="5904656"/>
          </a:xfrm>
        </p:spPr>
        <p:txBody>
          <a:bodyPr/>
          <a:lstStyle/>
          <a:p>
            <a:endParaRPr lang="fa-IR" dirty="0"/>
          </a:p>
        </p:txBody>
      </p:sp>
      <p:pic>
        <p:nvPicPr>
          <p:cNvPr id="12290" name="Picture 2" descr="E:\عليرضا\عمرانی\دانلود های جدید\مصالح ساختمانی\قاب های سبک فولادیLSF\New folder\Screenshot_۲۰۱۵-۰۳-۰۲-۲۱-۳۷-۲۲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764704"/>
            <a:ext cx="8640960"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836712"/>
            <a:ext cx="8640960" cy="5832648"/>
          </a:xfrm>
        </p:spPr>
        <p:txBody>
          <a:bodyPr/>
          <a:lstStyle/>
          <a:p>
            <a:endParaRPr lang="fa-IR" dirty="0"/>
          </a:p>
        </p:txBody>
      </p:sp>
      <p:pic>
        <p:nvPicPr>
          <p:cNvPr id="13314" name="Picture 2" descr="E:\عليرضا\عمرانی\دانلود های جدید\مصالح ساختمانی\قاب های سبک فولادیLSF\New folder\Screenshot_۲۰۱۵-۰۳-۰۲-۲۱-۳۷-۴۲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8640960" cy="583264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12968" cy="5832648"/>
          </a:xfrm>
        </p:spPr>
        <p:txBody>
          <a:bodyPr/>
          <a:lstStyle/>
          <a:p>
            <a:endParaRPr lang="fa-IR" dirty="0"/>
          </a:p>
        </p:txBody>
      </p:sp>
      <p:pic>
        <p:nvPicPr>
          <p:cNvPr id="14338" name="Picture 2" descr="E:\عليرضا\عمرانی\دانلود های جدید\مصالح ساختمانی\قاب های سبک فولادیLSF\New folder\Screenshot_۲۰۱۵-۰۳-۰۲-۲۱-۳۷-۵۰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12967"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12968" cy="5904656"/>
          </a:xfrm>
        </p:spPr>
        <p:txBody>
          <a:bodyPr/>
          <a:lstStyle/>
          <a:p>
            <a:endParaRPr lang="fa-IR" dirty="0"/>
          </a:p>
        </p:txBody>
      </p:sp>
      <p:pic>
        <p:nvPicPr>
          <p:cNvPr id="15362" name="Picture 2" descr="E:\عليرضا\عمرانی\دانلود های جدید\مصالح ساختمانی\قاب های سبک فولادیLSF\New folder\Screenshot_۲۰۱۵-۰۳-۰۲-۲۱-۳۸-۰۹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12968"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08720"/>
            <a:ext cx="8712968" cy="5832648"/>
          </a:xfrm>
        </p:spPr>
        <p:txBody>
          <a:bodyPr/>
          <a:lstStyle/>
          <a:p>
            <a:endParaRPr lang="fa-IR" dirty="0"/>
          </a:p>
        </p:txBody>
      </p:sp>
      <p:pic>
        <p:nvPicPr>
          <p:cNvPr id="16386" name="Picture 2" descr="E:\عليرضا\عمرانی\دانلود های جدید\مصالح ساختمانی\قاب های سبک فولادیLSF\New folder\Screenshot_۲۰۱۵-۰۳-۰۲-۲۱-۳۸-۴۲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8712968"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t>www.ucivil.ir</a:t>
            </a:r>
            <a:endParaRPr lang="fa-IR"/>
          </a:p>
        </p:txBody>
      </p:sp>
    </p:spTree>
    <p:extLst>
      <p:ext uri="{BB962C8B-B14F-4D97-AF65-F5344CB8AC3E}">
        <p14:creationId xmlns:p14="http://schemas.microsoft.com/office/powerpoint/2010/main" val="29210693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12968" cy="5832648"/>
          </a:xfrm>
        </p:spPr>
        <p:txBody>
          <a:bodyPr/>
          <a:lstStyle/>
          <a:p>
            <a:endParaRPr lang="fa-IR" dirty="0"/>
          </a:p>
        </p:txBody>
      </p:sp>
      <p:pic>
        <p:nvPicPr>
          <p:cNvPr id="17410" name="Picture 2" descr="E:\عليرضا\عمرانی\دانلود های جدید\مصالح ساختمانی\قاب های سبک فولادیLSF\New folder\Screenshot_۲۰۱۵-۰۳-۰۲-۲۱-۳۸-۴۸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12968"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1700808"/>
            <a:ext cx="8430760" cy="4824536"/>
          </a:xfrm>
        </p:spPr>
        <p:txBody>
          <a:bodyPr/>
          <a:lstStyle/>
          <a:p>
            <a:endParaRPr lang="fa-IR" dirty="0">
              <a:cs typeface="B Badr" panose="00000400000000000000" pitchFamily="2" charset="-78"/>
            </a:endParaRPr>
          </a:p>
          <a:p>
            <a:endParaRPr lang="fa-IR" dirty="0"/>
          </a:p>
        </p:txBody>
      </p:sp>
      <p:pic>
        <p:nvPicPr>
          <p:cNvPr id="4098" name="Picture 2" descr="E:\عليرضا\عمرانی\دانلود های جدید\مصالح ساختمانی\قاب های سبک فولادیLSF\New folder\Screenshot_۲۰۱۵-۰۳-۰۲-۲۰-۴۲-۳۱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26772"/>
            <a:ext cx="4248472" cy="37642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E:\عليرضا\عمرانی\دانلود های جدید\مصالح ساختمانی\قاب های سبک فولادیLSF\New folder\Screenshot_۲۰۱۵-۰۳-۰۲-۲۰-۴۲-۳۷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708920"/>
            <a:ext cx="3818547" cy="386732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23528" y="836712"/>
            <a:ext cx="8640960" cy="5904656"/>
          </a:xfrm>
        </p:spPr>
        <p:txBody>
          <a:bodyPr/>
          <a:lstStyle/>
          <a:p>
            <a:endParaRPr lang="fa-IR" dirty="0"/>
          </a:p>
        </p:txBody>
      </p:sp>
      <p:pic>
        <p:nvPicPr>
          <p:cNvPr id="18434" name="Picture 2" descr="E:\عليرضا\عمرانی\دانلود های جدید\مصالح ساختمانی\قاب های سبک فولادیLSF\New folder\Screenshot_۲۰۱۵-۰۳-۰۲-۲۱-۳۸-۵۴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36712"/>
            <a:ext cx="8640960"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980728"/>
            <a:ext cx="8640960" cy="5616624"/>
          </a:xfrm>
        </p:spPr>
        <p:txBody>
          <a:bodyPr/>
          <a:lstStyle/>
          <a:p>
            <a:endParaRPr lang="fa-IR" dirty="0"/>
          </a:p>
        </p:txBody>
      </p:sp>
      <p:pic>
        <p:nvPicPr>
          <p:cNvPr id="19458" name="Picture 2" descr="E:\عليرضا\عمرانی\دانلود های جدید\مصالح ساختمانی\قاب های سبک فولادیLSF\New folder\Screenshot_۲۰۱۵-۰۳-۰۲-۲۱-۳۹-۰۱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8"/>
            <a:ext cx="8640960" cy="561662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836712"/>
            <a:ext cx="8712968" cy="5832648"/>
          </a:xfrm>
        </p:spPr>
        <p:txBody>
          <a:bodyPr/>
          <a:lstStyle/>
          <a:p>
            <a:endParaRPr lang="fa-IR" dirty="0"/>
          </a:p>
        </p:txBody>
      </p:sp>
      <p:pic>
        <p:nvPicPr>
          <p:cNvPr id="20482" name="Picture 2" descr="E:\عليرضا\عمرانی\دانلود های جدید\مصالح ساختمانی\قاب های سبک فولادیLSF\New folder\Screenshot_۲۰۱۵-۰۳-۰۲-۲۱-۳۹-۰۸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712968"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836712"/>
            <a:ext cx="8640960" cy="5904656"/>
          </a:xfrm>
        </p:spPr>
        <p:txBody>
          <a:bodyPr/>
          <a:lstStyle/>
          <a:p>
            <a:endParaRPr lang="fa-IR" dirty="0"/>
          </a:p>
        </p:txBody>
      </p:sp>
      <p:pic>
        <p:nvPicPr>
          <p:cNvPr id="21506" name="Picture 2" descr="E:\عليرضا\عمرانی\دانلود های جدید\مصالح ساختمانی\قاب های سبک فولادیLSF\New folder\Screenshot_۲۰۱۵-۰۳-۰۲-۲۱-۳۹-۱۴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640960"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836712"/>
            <a:ext cx="8640960" cy="5832648"/>
          </a:xfrm>
        </p:spPr>
        <p:txBody>
          <a:bodyPr/>
          <a:lstStyle/>
          <a:p>
            <a:endParaRPr lang="fa-IR" dirty="0"/>
          </a:p>
        </p:txBody>
      </p:sp>
      <p:pic>
        <p:nvPicPr>
          <p:cNvPr id="22530" name="Picture 2" descr="E:\عليرضا\عمرانی\دانلود های جدید\مصالح ساختمانی\قاب های سبک فولادیLSF\New folder\Screenshot_۲۰۱۵-۰۳-۰۲-۲۱-۳۹-۲۰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640960"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7504" y="836712"/>
            <a:ext cx="8856984" cy="5832648"/>
          </a:xfrm>
        </p:spPr>
        <p:txBody>
          <a:bodyPr/>
          <a:lstStyle/>
          <a:p>
            <a:endParaRPr lang="fa-IR" dirty="0"/>
          </a:p>
        </p:txBody>
      </p:sp>
      <p:pic>
        <p:nvPicPr>
          <p:cNvPr id="23554" name="Picture 2" descr="E:\عليرضا\عمرانی\دانلود های جدید\مصالح ساختمانی\قاب های سبک فولادیLSF\New folder\Screenshot_۲۰۱۵-۰۳-۰۲-۲۱-۳۹-۲۵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4704"/>
            <a:ext cx="8784976" cy="593395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12968" cy="5832648"/>
          </a:xfrm>
        </p:spPr>
        <p:txBody>
          <a:bodyPr/>
          <a:lstStyle/>
          <a:p>
            <a:endParaRPr lang="fa-IR" dirty="0"/>
          </a:p>
        </p:txBody>
      </p:sp>
      <p:pic>
        <p:nvPicPr>
          <p:cNvPr id="24578" name="Picture 2" descr="E:\عليرضا\عمرانی\دانلود های جدید\مصالح ساختمانی\قاب های سبک فولادیLSF\New folder\Screenshot_۲۰۱۵-۰۳-۰۲-۲۱-۳۹-۳۲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12968"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08720"/>
            <a:ext cx="8712968" cy="5760640"/>
          </a:xfrm>
        </p:spPr>
        <p:txBody>
          <a:bodyPr/>
          <a:lstStyle/>
          <a:p>
            <a:endParaRPr lang="fa-IR" dirty="0"/>
          </a:p>
        </p:txBody>
      </p:sp>
      <p:pic>
        <p:nvPicPr>
          <p:cNvPr id="25602" name="Picture 2" descr="E:\عليرضا\عمرانی\دانلود های جدید\مصالح ساختمانی\قاب های سبک فولادیLSF\New folder\Screenshot_۲۰۱۵-۰۳-۰۲-۲۱-۳۹-۴۰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80728"/>
            <a:ext cx="8712968" cy="568863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908720"/>
            <a:ext cx="8784976" cy="5832648"/>
          </a:xfrm>
        </p:spPr>
        <p:txBody>
          <a:bodyPr/>
          <a:lstStyle/>
          <a:p>
            <a:endParaRPr lang="fa-IR" dirty="0"/>
          </a:p>
        </p:txBody>
      </p:sp>
      <p:pic>
        <p:nvPicPr>
          <p:cNvPr id="26626" name="Picture 2" descr="E:\عليرضا\عمرانی\دانلود های جدید\مصالح ساختمانی\قاب های سبک فولادیLSF\New folder\Screenshot_۲۰۱۵-۰۳-۰۲-۲۱-۳۹-۴۵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8784976"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12968" cy="5904656"/>
          </a:xfrm>
        </p:spPr>
        <p:txBody>
          <a:bodyPr/>
          <a:lstStyle/>
          <a:p>
            <a:endParaRPr lang="fa-IR" dirty="0"/>
          </a:p>
        </p:txBody>
      </p:sp>
      <p:pic>
        <p:nvPicPr>
          <p:cNvPr id="27650" name="Picture 2" descr="E:\عليرضا\عمرانی\دانلود های جدید\مصالح ساختمانی\قاب های سبک فولادیLSF\New folder\Screenshot_۲۰۱۵-۰۳-۰۲-۲۱-۳۹-۵۰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12968"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1600" y="-531440"/>
            <a:ext cx="7851648" cy="1828800"/>
          </a:xfrm>
        </p:spPr>
        <p:txBody>
          <a:bodyPr>
            <a:normAutofit/>
          </a:bodyPr>
          <a:lstStyle/>
          <a:p>
            <a:pPr marR="45720" rtl="1">
              <a:spcBef>
                <a:spcPct val="20000"/>
              </a:spcBef>
              <a:buClr>
                <a:schemeClr val="accent3"/>
              </a:buClr>
              <a:buSzPct val="95000"/>
            </a:pPr>
            <a:r>
              <a:rPr lang="fa-IR" sz="3200" dirty="0">
                <a:solidFill>
                  <a:schemeClr val="tx1"/>
                </a:solidFill>
                <a:latin typeface="+mn-lt"/>
                <a:ea typeface="+mn-ea"/>
                <a:cs typeface="B Nazanin" panose="00000400000000000000" pitchFamily="2" charset="-78"/>
              </a:rPr>
              <a:t>مزیت های سیستم </a:t>
            </a:r>
          </a:p>
        </p:txBody>
      </p:sp>
      <p:sp>
        <p:nvSpPr>
          <p:cNvPr id="3" name="Subtitle 2"/>
          <p:cNvSpPr>
            <a:spLocks noGrp="1"/>
          </p:cNvSpPr>
          <p:nvPr>
            <p:ph type="subTitle" idx="1"/>
          </p:nvPr>
        </p:nvSpPr>
        <p:spPr>
          <a:xfrm>
            <a:off x="251520" y="1412776"/>
            <a:ext cx="8712968" cy="5328592"/>
          </a:xfrm>
        </p:spPr>
        <p:txBody>
          <a:bodyPr>
            <a:normAutofit/>
          </a:bodyPr>
          <a:lstStyle/>
          <a:p>
            <a:endParaRPr lang="fa-IR" dirty="0"/>
          </a:p>
        </p:txBody>
      </p:sp>
      <p:pic>
        <p:nvPicPr>
          <p:cNvPr id="5122" name="Picture 2" descr="E:\عليرضا\عمرانی\دانلود های جدید\مصالح ساختمانی\قاب های سبک فولادیLSF\New folder\Screenshot_۲۰۱۵-۰۳-۰۲-۲۱-۴۲-۵۷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464618"/>
            <a:ext cx="8720311" cy="527675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832648"/>
          </a:xfrm>
        </p:spPr>
        <p:txBody>
          <a:bodyPr/>
          <a:lstStyle/>
          <a:p>
            <a:endParaRPr lang="fa-IR" dirty="0"/>
          </a:p>
        </p:txBody>
      </p:sp>
      <p:pic>
        <p:nvPicPr>
          <p:cNvPr id="28674" name="Picture 2" descr="E:\عليرضا\عمرانی\دانلود های جدید\مصالح ساختمانی\قاب های سبک فولادیLSF\New folder\Screenshot_۲۰۱۵-۰۳-۰۲-۲۱-۳۹-۵۶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84976"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041918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832648"/>
          </a:xfrm>
        </p:spPr>
        <p:txBody>
          <a:bodyPr/>
          <a:lstStyle/>
          <a:p>
            <a:endParaRPr lang="fa-IR" dirty="0"/>
          </a:p>
        </p:txBody>
      </p:sp>
      <p:pic>
        <p:nvPicPr>
          <p:cNvPr id="29699" name="Picture 3" descr="E:\عليرضا\عمرانی\دانلود های جدید\مصالح ساختمانی\قاب های سبک فولادیLSF\New folder\Screenshot_۲۰۱۵-۰۳-۰۲-۲۱-۴۰-۲۷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84976"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070218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836712"/>
            <a:ext cx="8712968" cy="5904656"/>
          </a:xfrm>
        </p:spPr>
        <p:txBody>
          <a:bodyPr/>
          <a:lstStyle/>
          <a:p>
            <a:endParaRPr lang="fa-IR" dirty="0"/>
          </a:p>
        </p:txBody>
      </p:sp>
      <p:pic>
        <p:nvPicPr>
          <p:cNvPr id="30722" name="Picture 2" descr="E:\عليرضا\عمرانی\دانلود های جدید\مصالح ساختمانی\قاب های سبک فولادیLSF\New folder\Screenshot_۲۰۱۵-۰۳-۰۲-۲۱-۴۰-۳۳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712968"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070218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836712"/>
            <a:ext cx="8712968" cy="5832648"/>
          </a:xfrm>
        </p:spPr>
        <p:txBody>
          <a:bodyPr/>
          <a:lstStyle/>
          <a:p>
            <a:endParaRPr lang="fa-IR" dirty="0"/>
          </a:p>
        </p:txBody>
      </p:sp>
      <p:pic>
        <p:nvPicPr>
          <p:cNvPr id="31746" name="Picture 2" descr="E:\عليرضا\عمرانی\دانلود های جدید\مصالح ساختمانی\قاب های سبک فولادیLSF\New folder\Screenshot_۲۰۱۵-۰۳-۰۲-۲۱-۴۰-۴۴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712968"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070218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51520" y="836712"/>
            <a:ext cx="8640960" cy="5832648"/>
          </a:xfrm>
        </p:spPr>
        <p:txBody>
          <a:bodyPr/>
          <a:lstStyle/>
          <a:p>
            <a:endParaRPr lang="fa-IR" dirty="0"/>
          </a:p>
        </p:txBody>
      </p:sp>
      <p:pic>
        <p:nvPicPr>
          <p:cNvPr id="32770" name="Picture 2" descr="E:\عليرضا\عمرانی\دانلود های جدید\مصالح ساختمانی\قاب های سبک فولادیLSF\New folder\Screenshot_۲۰۱۵-۰۳-۰۲-۲۱-۴۰-۵۳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36712"/>
            <a:ext cx="8640960" cy="583264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070218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760640"/>
          </a:xfrm>
        </p:spPr>
        <p:txBody>
          <a:bodyPr/>
          <a:lstStyle/>
          <a:p>
            <a:endParaRPr lang="fa-IR" dirty="0"/>
          </a:p>
        </p:txBody>
      </p:sp>
      <p:pic>
        <p:nvPicPr>
          <p:cNvPr id="33794" name="Picture 2" descr="E:\عليرضا\عمرانی\دانلود های جدید\مصالح ساختمانی\قاب های سبک فولادیLSF\New folder\Screenshot_۲۰۱۵-۰۳-۰۲-۲۱-۴۱-۰۵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36712"/>
            <a:ext cx="8784976" cy="576064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070218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9512" y="836712"/>
            <a:ext cx="8784976" cy="5760640"/>
          </a:xfrm>
        </p:spPr>
        <p:txBody>
          <a:bodyPr/>
          <a:lstStyle/>
          <a:p>
            <a:r>
              <a:rPr lang="fa-IR" dirty="0" smtClean="0">
                <a:cs typeface="B Nazanin" panose="00000400000000000000" pitchFamily="2" charset="-78"/>
              </a:rPr>
              <a:t>پرتال جامع مهندسی عمران</a:t>
            </a:r>
          </a:p>
          <a:p>
            <a:r>
              <a:rPr lang="en-US" dirty="0" smtClean="0">
                <a:latin typeface="Myriad Pro" panose="020B0503030403020204" pitchFamily="34" charset="0"/>
              </a:rPr>
              <a:t>www.ucivil.ir</a:t>
            </a:r>
            <a:endParaRPr lang="fa-IR" dirty="0">
              <a:latin typeface="Myriad Pro" panose="020B0503030403020204" pitchFamily="34" charset="0"/>
            </a:endParaRPr>
          </a:p>
        </p:txBody>
      </p:sp>
      <p:sp>
        <p:nvSpPr>
          <p:cNvPr id="2" name="Footer Placeholder 1"/>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1522898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216024"/>
            <a:ext cx="7776864" cy="1584176"/>
          </a:xfrm>
        </p:spPr>
        <p:txBody>
          <a:bodyPr>
            <a:normAutofit/>
          </a:bodyPr>
          <a:lstStyle/>
          <a:p>
            <a:pPr algn="ctr"/>
            <a:r>
              <a:rPr lang="en-US" sz="3200" dirty="0" smtClean="0">
                <a:solidFill>
                  <a:schemeClr val="tx1"/>
                </a:solidFill>
                <a:effectLst>
                  <a:outerShdw blurRad="38100" dist="38100" dir="2700000" algn="tl">
                    <a:srgbClr val="000000">
                      <a:alpha val="43137"/>
                    </a:srgbClr>
                  </a:outerShdw>
                </a:effectLst>
                <a:latin typeface="Vijaya" panose="020B0604020202020204" pitchFamily="34" charset="0"/>
                <a:cs typeface="Vijaya" panose="020B0604020202020204" pitchFamily="34" charset="0"/>
              </a:rPr>
              <a:t>L.S.F</a:t>
            </a:r>
            <a:endParaRPr lang="fa-IR" sz="3200" dirty="0">
              <a:solidFill>
                <a:schemeClr val="tx1"/>
              </a:solidFill>
              <a:effectLst>
                <a:outerShdw blurRad="38100" dist="38100" dir="2700000" algn="tl">
                  <a:srgbClr val="000000">
                    <a:alpha val="43137"/>
                  </a:srgbClr>
                </a:outerShdw>
              </a:effectLst>
              <a:latin typeface="Vijaya" panose="020B0604020202020204" pitchFamily="34" charset="0"/>
            </a:endParaRPr>
          </a:p>
        </p:txBody>
      </p:sp>
      <p:sp>
        <p:nvSpPr>
          <p:cNvPr id="3" name="Subtitle 2"/>
          <p:cNvSpPr>
            <a:spLocks noGrp="1"/>
          </p:cNvSpPr>
          <p:nvPr>
            <p:ph type="subTitle" idx="1"/>
          </p:nvPr>
        </p:nvSpPr>
        <p:spPr>
          <a:xfrm>
            <a:off x="179512" y="2060848"/>
            <a:ext cx="8712968" cy="4608512"/>
          </a:xfrm>
        </p:spPr>
        <p:txBody>
          <a:bodyPr/>
          <a:lstStyle/>
          <a:p>
            <a:endParaRPr lang="fa-IR" dirty="0"/>
          </a:p>
        </p:txBody>
      </p:sp>
      <p:pic>
        <p:nvPicPr>
          <p:cNvPr id="6147" name="Picture 3" descr="E:\عليرضا\عمرانی\دانلود های جدید\مصالح ساختمانی\قاب های سبک فولادیLSF\New folder\Screenshot_۲۰۱۵-۰۳-۰۲-۲۱-۴۳-۰۴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84784"/>
            <a:ext cx="8712968" cy="4968552"/>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solidFill>
                  <a:srgbClr val="DBF5F9">
                    <a:shade val="90000"/>
                  </a:srgbClr>
                </a:solidFill>
              </a:rPr>
              <a:t>www.ucivil.ir</a:t>
            </a:r>
            <a:endParaRPr lang="fa-IR">
              <a:solidFill>
                <a:srgbClr val="DBF5F9">
                  <a:shade val="90000"/>
                </a:srgbClr>
              </a:solidFill>
            </a:endParaRPr>
          </a:p>
        </p:txBody>
      </p:sp>
    </p:spTree>
    <p:extLst>
      <p:ext uri="{BB962C8B-B14F-4D97-AF65-F5344CB8AC3E}">
        <p14:creationId xmlns:p14="http://schemas.microsoft.com/office/powerpoint/2010/main" val="48195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1" Type="http://schemas.openxmlformats.org/officeDocument/2006/relationships/image" Target="../media/image1.jpeg"/></Relationships>
</file>

<file path=ppt/theme/_rels/theme48.xml.rels><?xml version="1.0" encoding="UTF-8" standalone="yes"?>
<Relationships xmlns="http://schemas.openxmlformats.org/package/2006/relationships"><Relationship Id="rId1" Type="http://schemas.openxmlformats.org/officeDocument/2006/relationships/image" Target="../media/image1.jpeg"/></Relationships>
</file>

<file path=ppt/theme/_rels/theme49.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1" Type="http://schemas.openxmlformats.org/officeDocument/2006/relationships/image" Target="../media/image1.jpeg"/></Relationships>
</file>

<file path=ppt/theme/_rels/theme51.xml.rels><?xml version="1.0" encoding="UTF-8" standalone="yes"?>
<Relationships xmlns="http://schemas.openxmlformats.org/package/2006/relationships"><Relationship Id="rId1" Type="http://schemas.openxmlformats.org/officeDocument/2006/relationships/image" Target="../media/image1.jpeg"/></Relationships>
</file>

<file path=ppt/theme/_rels/theme52.xml.rels><?xml version="1.0" encoding="UTF-8" standalone="yes"?>
<Relationships xmlns="http://schemas.openxmlformats.org/package/2006/relationships"><Relationship Id="rId1" Type="http://schemas.openxmlformats.org/officeDocument/2006/relationships/image" Target="../media/image1.jpeg"/></Relationships>
</file>

<file path=ppt/theme/_rels/theme53.xml.rels><?xml version="1.0" encoding="UTF-8" standalone="yes"?>
<Relationships xmlns="http://schemas.openxmlformats.org/package/2006/relationships"><Relationship Id="rId1" Type="http://schemas.openxmlformats.org/officeDocument/2006/relationships/image" Target="../media/image1.jpeg"/></Relationships>
</file>

<file path=ppt/theme/_rels/theme54.xml.rels><?xml version="1.0" encoding="UTF-8" standalone="yes"?>
<Relationships xmlns="http://schemas.openxmlformats.org/package/2006/relationships"><Relationship Id="rId1" Type="http://schemas.openxmlformats.org/officeDocument/2006/relationships/image" Target="../media/image1.jpeg"/></Relationships>
</file>

<file path=ppt/theme/_rels/theme5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9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20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2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3.xml><?xml version="1.0" encoding="utf-8"?>
<a:theme xmlns:a="http://schemas.openxmlformats.org/drawingml/2006/main" name="2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4.xml><?xml version="1.0" encoding="utf-8"?>
<a:theme xmlns:a="http://schemas.openxmlformats.org/drawingml/2006/main" name="2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2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6.xml><?xml version="1.0" encoding="utf-8"?>
<a:theme xmlns:a="http://schemas.openxmlformats.org/drawingml/2006/main" name="2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7.xml><?xml version="1.0" encoding="utf-8"?>
<a:theme xmlns:a="http://schemas.openxmlformats.org/drawingml/2006/main" name="2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8.xml><?xml version="1.0" encoding="utf-8"?>
<a:theme xmlns:a="http://schemas.openxmlformats.org/drawingml/2006/main" name="27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9.xml><?xml version="1.0" encoding="utf-8"?>
<a:theme xmlns:a="http://schemas.openxmlformats.org/drawingml/2006/main" name="28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0.xml><?xml version="1.0" encoding="utf-8"?>
<a:theme xmlns:a="http://schemas.openxmlformats.org/drawingml/2006/main" name="29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1.xml><?xml version="1.0" encoding="utf-8"?>
<a:theme xmlns:a="http://schemas.openxmlformats.org/drawingml/2006/main" name="30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2.xml><?xml version="1.0" encoding="utf-8"?>
<a:theme xmlns:a="http://schemas.openxmlformats.org/drawingml/2006/main" name="3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3.xml><?xml version="1.0" encoding="utf-8"?>
<a:theme xmlns:a="http://schemas.openxmlformats.org/drawingml/2006/main" name="3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4.xml><?xml version="1.0" encoding="utf-8"?>
<a:theme xmlns:a="http://schemas.openxmlformats.org/drawingml/2006/main" name="3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5.xml><?xml version="1.0" encoding="utf-8"?>
<a:theme xmlns:a="http://schemas.openxmlformats.org/drawingml/2006/main" name="3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6.xml><?xml version="1.0" encoding="utf-8"?>
<a:theme xmlns:a="http://schemas.openxmlformats.org/drawingml/2006/main" name="3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7.xml><?xml version="1.0" encoding="utf-8"?>
<a:theme xmlns:a="http://schemas.openxmlformats.org/drawingml/2006/main" name="3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8.xml><?xml version="1.0" encoding="utf-8"?>
<a:theme xmlns:a="http://schemas.openxmlformats.org/drawingml/2006/main" name="37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9.xml><?xml version="1.0" encoding="utf-8"?>
<a:theme xmlns:a="http://schemas.openxmlformats.org/drawingml/2006/main" name="38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0.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1.xml><?xml version="1.0" encoding="utf-8"?>
<a:theme xmlns:a="http://schemas.openxmlformats.org/drawingml/2006/main" name="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2.xml><?xml version="1.0" encoding="utf-8"?>
<a:theme xmlns:a="http://schemas.openxmlformats.org/drawingml/2006/main" name="9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3.xml><?xml version="1.0" encoding="utf-8"?>
<a:theme xmlns:a="http://schemas.openxmlformats.org/drawingml/2006/main" name="10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4.xml><?xml version="1.0" encoding="utf-8"?>
<a:theme xmlns:a="http://schemas.openxmlformats.org/drawingml/2006/main" name="1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5.xml><?xml version="1.0" encoding="utf-8"?>
<a:theme xmlns:a="http://schemas.openxmlformats.org/drawingml/2006/main" name="1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6.xml><?xml version="1.0" encoding="utf-8"?>
<a:theme xmlns:a="http://schemas.openxmlformats.org/drawingml/2006/main" name="1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7.xml><?xml version="1.0" encoding="utf-8"?>
<a:theme xmlns:a="http://schemas.openxmlformats.org/drawingml/2006/main" name="1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8.xml><?xml version="1.0" encoding="utf-8"?>
<a:theme xmlns:a="http://schemas.openxmlformats.org/drawingml/2006/main" name="1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9.xml><?xml version="1.0" encoding="utf-8"?>
<a:theme xmlns:a="http://schemas.openxmlformats.org/drawingml/2006/main" name="1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0.xml><?xml version="1.0" encoding="utf-8"?>
<a:theme xmlns:a="http://schemas.openxmlformats.org/drawingml/2006/main" name="39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1.xml><?xml version="1.0" encoding="utf-8"?>
<a:theme xmlns:a="http://schemas.openxmlformats.org/drawingml/2006/main" name="40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2.xml><?xml version="1.0" encoding="utf-8"?>
<a:theme xmlns:a="http://schemas.openxmlformats.org/drawingml/2006/main" name="4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3.xml><?xml version="1.0" encoding="utf-8"?>
<a:theme xmlns:a="http://schemas.openxmlformats.org/drawingml/2006/main" name="4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4.xml><?xml version="1.0" encoding="utf-8"?>
<a:theme xmlns:a="http://schemas.openxmlformats.org/drawingml/2006/main" name="4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5.xml><?xml version="1.0" encoding="utf-8"?>
<a:theme xmlns:a="http://schemas.openxmlformats.org/drawingml/2006/main" name="4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6.xml><?xml version="1.0" encoding="utf-8"?>
<a:theme xmlns:a="http://schemas.openxmlformats.org/drawingml/2006/main" name="45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7.xml><?xml version="1.0" encoding="utf-8"?>
<a:theme xmlns:a="http://schemas.openxmlformats.org/drawingml/2006/main" name="4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8.xml><?xml version="1.0" encoding="utf-8"?>
<a:theme xmlns:a="http://schemas.openxmlformats.org/drawingml/2006/main" name="47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9.xml><?xml version="1.0" encoding="utf-8"?>
<a:theme xmlns:a="http://schemas.openxmlformats.org/drawingml/2006/main" name="48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6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0.xml><?xml version="1.0" encoding="utf-8"?>
<a:theme xmlns:a="http://schemas.openxmlformats.org/drawingml/2006/main" name="49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1.xml><?xml version="1.0" encoding="utf-8"?>
<a:theme xmlns:a="http://schemas.openxmlformats.org/drawingml/2006/main" name="50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2.xml><?xml version="1.0" encoding="utf-8"?>
<a:theme xmlns:a="http://schemas.openxmlformats.org/drawingml/2006/main" name="5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3.xml><?xml version="1.0" encoding="utf-8"?>
<a:theme xmlns:a="http://schemas.openxmlformats.org/drawingml/2006/main" name="5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4.xml><?xml version="1.0" encoding="utf-8"?>
<a:theme xmlns:a="http://schemas.openxmlformats.org/drawingml/2006/main" name="53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5.xml><?xml version="1.0" encoding="utf-8"?>
<a:theme xmlns:a="http://schemas.openxmlformats.org/drawingml/2006/main" name="54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8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17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18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366</TotalTime>
  <Words>1531</Words>
  <Application>Microsoft Office PowerPoint</Application>
  <PresentationFormat>On-screen Show (4:3)</PresentationFormat>
  <Paragraphs>184</Paragraphs>
  <Slides>86</Slides>
  <Notes>0</Notes>
  <HiddenSlides>0</HiddenSlides>
  <MMClips>0</MMClips>
  <ScaleCrop>false</ScaleCrop>
  <HeadingPairs>
    <vt:vector size="6" baseType="variant">
      <vt:variant>
        <vt:lpstr>Fonts Used</vt:lpstr>
      </vt:variant>
      <vt:variant>
        <vt:i4>11</vt:i4>
      </vt:variant>
      <vt:variant>
        <vt:lpstr>Theme</vt:lpstr>
      </vt:variant>
      <vt:variant>
        <vt:i4>55</vt:i4>
      </vt:variant>
      <vt:variant>
        <vt:lpstr>Slide Titles</vt:lpstr>
      </vt:variant>
      <vt:variant>
        <vt:i4>86</vt:i4>
      </vt:variant>
    </vt:vector>
  </HeadingPairs>
  <TitlesOfParts>
    <vt:vector size="152" baseType="lpstr">
      <vt:lpstr>_MRT_Khodkar</vt:lpstr>
      <vt:lpstr>B Badr</vt:lpstr>
      <vt:lpstr>B Nazanin</vt:lpstr>
      <vt:lpstr>Calibri</vt:lpstr>
      <vt:lpstr>Constantia</vt:lpstr>
      <vt:lpstr>Majalla UI</vt:lpstr>
      <vt:lpstr>Myriad Pro</vt:lpstr>
      <vt:lpstr>Traditional Arabic</vt:lpstr>
      <vt:lpstr>Verdana</vt:lpstr>
      <vt:lpstr>Vijaya</vt:lpstr>
      <vt:lpstr>Wingdings 2</vt:lpstr>
      <vt:lpstr>Flow</vt:lpstr>
      <vt:lpstr>1_Flow</vt:lpstr>
      <vt:lpstr>4_Flow</vt:lpstr>
      <vt:lpstr>5_Flow</vt:lpstr>
      <vt:lpstr>6_Flow</vt:lpstr>
      <vt:lpstr>7_Flow</vt:lpstr>
      <vt:lpstr>8_Flow</vt:lpstr>
      <vt:lpstr>17_Flow</vt:lpstr>
      <vt:lpstr>18_Flow</vt:lpstr>
      <vt:lpstr>19_Flow</vt:lpstr>
      <vt:lpstr>20_Flow</vt:lpstr>
      <vt:lpstr>21_Flow</vt:lpstr>
      <vt:lpstr>22_Flow</vt:lpstr>
      <vt:lpstr>23_Flow</vt:lpstr>
      <vt:lpstr>24_Flow</vt:lpstr>
      <vt:lpstr>25_Flow</vt:lpstr>
      <vt:lpstr>26_Flow</vt:lpstr>
      <vt:lpstr>27_Flow</vt:lpstr>
      <vt:lpstr>28_Flow</vt:lpstr>
      <vt:lpstr>29_Flow</vt:lpstr>
      <vt:lpstr>30_Flow</vt:lpstr>
      <vt:lpstr>31_Flow</vt:lpstr>
      <vt:lpstr>32_Flow</vt:lpstr>
      <vt:lpstr>33_Flow</vt:lpstr>
      <vt:lpstr>34_Flow</vt:lpstr>
      <vt:lpstr>35_Flow</vt:lpstr>
      <vt:lpstr>36_Flow</vt:lpstr>
      <vt:lpstr>37_Flow</vt:lpstr>
      <vt:lpstr>38_Flow</vt:lpstr>
      <vt:lpstr>2_Flow</vt:lpstr>
      <vt:lpstr>3_Flow</vt:lpstr>
      <vt:lpstr>9_Flow</vt:lpstr>
      <vt:lpstr>10_Flow</vt:lpstr>
      <vt:lpstr>11_Flow</vt:lpstr>
      <vt:lpstr>12_Flow</vt:lpstr>
      <vt:lpstr>13_Flow</vt:lpstr>
      <vt:lpstr>14_Flow</vt:lpstr>
      <vt:lpstr>15_Flow</vt:lpstr>
      <vt:lpstr>16_Flow</vt:lpstr>
      <vt:lpstr>39_Flow</vt:lpstr>
      <vt:lpstr>40_Flow</vt:lpstr>
      <vt:lpstr>41_Flow</vt:lpstr>
      <vt:lpstr>42_Flow</vt:lpstr>
      <vt:lpstr>43_Flow</vt:lpstr>
      <vt:lpstr>44_Flow</vt:lpstr>
      <vt:lpstr>45_Flow</vt:lpstr>
      <vt:lpstr>46_Flow</vt:lpstr>
      <vt:lpstr>47_Flow</vt:lpstr>
      <vt:lpstr>48_Flow</vt:lpstr>
      <vt:lpstr>49_Flow</vt:lpstr>
      <vt:lpstr>50_Flow</vt:lpstr>
      <vt:lpstr>51_Flow</vt:lpstr>
      <vt:lpstr>52_Flow</vt:lpstr>
      <vt:lpstr>53_Flow</vt:lpstr>
      <vt:lpstr>54_Flow</vt:lpstr>
      <vt:lpstr>PowerPoint Presentation</vt:lpstr>
      <vt:lpstr>PowerPoint Presentation</vt:lpstr>
      <vt:lpstr>تعریف سیستم</vt:lpstr>
      <vt:lpstr> </vt:lpstr>
      <vt:lpstr>PowerPoint Presentation</vt:lpstr>
      <vt:lpstr>PowerPoint Presentation</vt:lpstr>
      <vt:lpstr>PowerPoint Presentation</vt:lpstr>
      <vt:lpstr>مزیت های سیستم </vt:lpstr>
      <vt:lpstr>L.S.F</vt:lpstr>
      <vt:lpstr>ویژگی فنی مصالح </vt:lpstr>
      <vt:lpstr>PowerPoint Presentation</vt:lpstr>
      <vt:lpstr>PowerPoint Presentation</vt:lpstr>
      <vt:lpstr>PowerPoint Presentation</vt:lpstr>
      <vt:lpstr>ماشین آلات مورد نیاز</vt:lpstr>
      <vt:lpstr>PowerPoint Presentation</vt:lpstr>
      <vt:lpstr>PowerPoint Presentation</vt:lpstr>
      <vt:lpstr>مشخصات فولادهای مجاز</vt:lpstr>
      <vt:lpstr>مراحل اجرای بخش های مختلف سازه فولادی سبک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پوشش های  سقف ودیوار</vt:lpstr>
      <vt:lpstr>پوشش های کف</vt:lpstr>
      <vt:lpstr>PowerPoint Presentation</vt:lpstr>
      <vt:lpstr>انواع سقف کاذب</vt:lpstr>
      <vt:lpstr>انواع دیوار کاذب</vt:lpstr>
      <vt:lpstr>انواع کف کاذب</vt:lpstr>
      <vt:lpstr>PowerPoint Presentation</vt:lpstr>
      <vt:lpstr>PowerPoint Presentation</vt:lpstr>
      <vt:lpstr>PowerPoint Presentation</vt:lpstr>
      <vt:lpstr>PowerPoint Presentation</vt:lpstr>
      <vt:lpstr>نقاط ضعف ونقاط قوت</vt:lpstr>
      <vt:lpstr>PowerPoint Presentation</vt:lpstr>
      <vt:lpstr>PowerPoint Presentation</vt:lpstr>
      <vt:lpstr>PowerPoint Presentation</vt:lpstr>
      <vt:lpstr>PowerPoint Presentation</vt:lpstr>
      <vt:lpstr>نمونه هایی از پروژه های اجرا شده در این سیستم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Ranjbar</dc:creator>
  <cp:lastModifiedBy>Hasan</cp:lastModifiedBy>
  <cp:revision>44</cp:revision>
  <dcterms:created xsi:type="dcterms:W3CDTF">2015-03-02T14:13:19Z</dcterms:created>
  <dcterms:modified xsi:type="dcterms:W3CDTF">2017-03-06T07:54:40Z</dcterms:modified>
</cp:coreProperties>
</file>